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61" r:id="rId6"/>
    <p:sldId id="271" r:id="rId7"/>
    <p:sldId id="272" r:id="rId8"/>
    <p:sldId id="273" r:id="rId9"/>
    <p:sldId id="274" r:id="rId10"/>
    <p:sldId id="265" r:id="rId11"/>
    <p:sldId id="275" r:id="rId12"/>
    <p:sldId id="269" r:id="rId13"/>
    <p:sldId id="276" r:id="rId14"/>
    <p:sldId id="277" r:id="rId15"/>
    <p:sldId id="264" r:id="rId16"/>
  </p:sldIdLst>
  <p:sldSz cx="12192000" cy="6858000"/>
  <p:notesSz cx="6858000" cy="9144000"/>
  <p:defaultTextStyle>
    <a:defPPr>
      <a:defRPr lang="en-P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F16C2-4CFE-E049-0795-4AAB97B91706}" v="126" dt="2024-01-30T20:50:53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8"/>
    <p:restoredTop sz="94677"/>
  </p:normalViewPr>
  <p:slideViewPr>
    <p:cSldViewPr snapToGrid="0">
      <p:cViewPr varScale="1">
        <p:scale>
          <a:sx n="105" d="100"/>
          <a:sy n="105" d="100"/>
        </p:scale>
        <p:origin x="76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768CE-A034-4536-891F-D56A3B8D873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A61EBD2-612D-4AF3-8A0E-0B4789C1B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RTOS Integration</a:t>
          </a:r>
          <a:r>
            <a:rPr lang="en-US"/>
            <a:t>: Implement FreeRTOS/PREEMPT_RT for responsive traffic control.</a:t>
          </a:r>
        </a:p>
      </dgm:t>
    </dgm:pt>
    <dgm:pt modelId="{05090EED-0C6A-49A1-B577-04328B95859A}" type="parTrans" cxnId="{86BE26A6-6595-4801-A025-E668F9E01D0A}">
      <dgm:prSet/>
      <dgm:spPr/>
      <dgm:t>
        <a:bodyPr/>
        <a:lstStyle/>
        <a:p>
          <a:endParaRPr lang="en-US"/>
        </a:p>
      </dgm:t>
    </dgm:pt>
    <dgm:pt modelId="{6FF13467-A927-41DB-9A91-D89C75B00FFB}" type="sibTrans" cxnId="{86BE26A6-6595-4801-A025-E668F9E01D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B45ED1-BA7F-4D85-B14A-49100C023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IPC for Efficiency</a:t>
          </a:r>
          <a:r>
            <a:rPr lang="en-US"/>
            <a:t>: Utilize sockets/shared memory for component communication.</a:t>
          </a:r>
        </a:p>
      </dgm:t>
    </dgm:pt>
    <dgm:pt modelId="{7DA011A8-FA0B-475F-B292-B2E15E7E8E32}" type="parTrans" cxnId="{520A024D-85A5-4704-B611-0FDA0D1FA7B5}">
      <dgm:prSet/>
      <dgm:spPr/>
      <dgm:t>
        <a:bodyPr/>
        <a:lstStyle/>
        <a:p>
          <a:endParaRPr lang="en-US"/>
        </a:p>
      </dgm:t>
    </dgm:pt>
    <dgm:pt modelId="{B29FCF95-C354-4DB0-B71C-0FE312CD70DF}" type="sibTrans" cxnId="{520A024D-85A5-4704-B611-0FDA0D1FA7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90BA99-CCB5-480F-9830-144EEE65F1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MQTT Protocol</a:t>
          </a:r>
          <a:r>
            <a:rPr lang="en-US"/>
            <a:t>: Lightweight network communication for sensor data.</a:t>
          </a:r>
        </a:p>
      </dgm:t>
    </dgm:pt>
    <dgm:pt modelId="{F1C643BA-B6EC-45BE-B210-47BC5F042ABF}" type="parTrans" cxnId="{CD953910-2E78-4CBF-9E7C-8E84DC6DF4EF}">
      <dgm:prSet/>
      <dgm:spPr/>
      <dgm:t>
        <a:bodyPr/>
        <a:lstStyle/>
        <a:p>
          <a:endParaRPr lang="en-US"/>
        </a:p>
      </dgm:t>
    </dgm:pt>
    <dgm:pt modelId="{97955F48-107C-4D99-9503-0046F17B5571}" type="sibTrans" cxnId="{CD953910-2E78-4CBF-9E7C-8E84DC6DF4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4E807-D0EB-43CD-873F-C680480E0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Computer Vision</a:t>
          </a:r>
          <a:r>
            <a:rPr lang="en-US"/>
            <a:t>: Basic OpenCV for traffic detection with Raspberry Pi camera.</a:t>
          </a:r>
        </a:p>
      </dgm:t>
    </dgm:pt>
    <dgm:pt modelId="{CBB6C2E5-8777-4332-AD6A-FED07DB99519}" type="parTrans" cxnId="{68FA6CBB-5762-40B6-8B42-487876944D1B}">
      <dgm:prSet/>
      <dgm:spPr/>
      <dgm:t>
        <a:bodyPr/>
        <a:lstStyle/>
        <a:p>
          <a:endParaRPr lang="en-US"/>
        </a:p>
      </dgm:t>
    </dgm:pt>
    <dgm:pt modelId="{2C9A0BAD-DAE1-48B0-8FA1-70F4784BDB8B}" type="sibTrans" cxnId="{68FA6CBB-5762-40B6-8B42-487876944D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91104-2A73-4F1D-B6F1-343981885E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GPIO Control</a:t>
          </a:r>
          <a:r>
            <a:rPr lang="en-US"/>
            <a:t>: Python-based control of LEDs and buzzer.</a:t>
          </a:r>
        </a:p>
      </dgm:t>
    </dgm:pt>
    <dgm:pt modelId="{FF761707-25F8-472D-80CF-62EAD0D11B74}" type="parTrans" cxnId="{B5890CD3-BBE5-49C4-A12C-460679FFC332}">
      <dgm:prSet/>
      <dgm:spPr/>
      <dgm:t>
        <a:bodyPr/>
        <a:lstStyle/>
        <a:p>
          <a:endParaRPr lang="en-US"/>
        </a:p>
      </dgm:t>
    </dgm:pt>
    <dgm:pt modelId="{80A3302C-ABE4-4DDC-9F2B-D5E017F77058}" type="sibTrans" cxnId="{B5890CD3-BBE5-49C4-A12C-460679FFC3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8D5922-1099-456B-86CF-8D64D2CD2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GitHub &amp; CI</a:t>
          </a:r>
          <a:r>
            <a:rPr lang="en-US"/>
            <a:t>: Version control and automated testing for robust software management.</a:t>
          </a:r>
        </a:p>
      </dgm:t>
    </dgm:pt>
    <dgm:pt modelId="{B47F89B6-5771-481A-8BA2-44AB1A451BF7}" type="parTrans" cxnId="{5EA14129-54E5-4738-AC47-A9C003ABAD47}">
      <dgm:prSet/>
      <dgm:spPr/>
      <dgm:t>
        <a:bodyPr/>
        <a:lstStyle/>
        <a:p>
          <a:endParaRPr lang="en-US"/>
        </a:p>
      </dgm:t>
    </dgm:pt>
    <dgm:pt modelId="{D222EB5C-FB3C-4993-833F-AF6A7F6BB65C}" type="sibTrans" cxnId="{5EA14129-54E5-4738-AC47-A9C003ABAD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DA1A88-4348-44BF-8510-6DE7890696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Modular Design &amp; Unit Testing</a:t>
          </a:r>
          <a:r>
            <a:rPr lang="en-US"/>
            <a:t>: Independent module development and testing for reliability.</a:t>
          </a:r>
        </a:p>
      </dgm:t>
    </dgm:pt>
    <dgm:pt modelId="{0ECD2ACB-5E8B-42D7-8C40-11CC75279F5F}" type="parTrans" cxnId="{B89AF602-328E-4B2C-8BAF-3D99EB33EEF2}">
      <dgm:prSet/>
      <dgm:spPr/>
      <dgm:t>
        <a:bodyPr/>
        <a:lstStyle/>
        <a:p>
          <a:endParaRPr lang="en-US"/>
        </a:p>
      </dgm:t>
    </dgm:pt>
    <dgm:pt modelId="{049389A6-EC66-4E58-A2FE-245E13BE0DFA}" type="sibTrans" cxnId="{B89AF602-328E-4B2C-8BAF-3D99EB33EE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680636-7EB4-4E08-BF00-CF6BD2762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Data-Driven Approach (optional)</a:t>
          </a:r>
          <a:r>
            <a:rPr lang="en-US"/>
            <a:t>: Logging traffic data for future optimization. </a:t>
          </a:r>
        </a:p>
      </dgm:t>
    </dgm:pt>
    <dgm:pt modelId="{11F1AA9E-9ACB-490F-A899-DB4322C8B204}" type="parTrans" cxnId="{77DBB062-2F45-4240-9DCB-C841990A581C}">
      <dgm:prSet/>
      <dgm:spPr/>
      <dgm:t>
        <a:bodyPr/>
        <a:lstStyle/>
        <a:p>
          <a:endParaRPr lang="en-US"/>
        </a:p>
      </dgm:t>
    </dgm:pt>
    <dgm:pt modelId="{F628914E-3BD3-4A90-B73C-612EE0FC2050}" type="sibTrans" cxnId="{77DBB062-2F45-4240-9DCB-C841990A581C}">
      <dgm:prSet/>
      <dgm:spPr/>
      <dgm:t>
        <a:bodyPr/>
        <a:lstStyle/>
        <a:p>
          <a:endParaRPr lang="en-US"/>
        </a:p>
      </dgm:t>
    </dgm:pt>
    <dgm:pt modelId="{1349994F-E85D-4C9D-A258-04326BD66548}" type="pres">
      <dgm:prSet presAssocID="{04F768CE-A034-4536-891F-D56A3B8D8732}" presName="root" presStyleCnt="0">
        <dgm:presLayoutVars>
          <dgm:dir/>
          <dgm:resizeHandles val="exact"/>
        </dgm:presLayoutVars>
      </dgm:prSet>
      <dgm:spPr/>
    </dgm:pt>
    <dgm:pt modelId="{23EDE609-B4BF-4CAD-ACFD-5E1E1544129E}" type="pres">
      <dgm:prSet presAssocID="{04F768CE-A034-4536-891F-D56A3B8D8732}" presName="container" presStyleCnt="0">
        <dgm:presLayoutVars>
          <dgm:dir/>
          <dgm:resizeHandles val="exact"/>
        </dgm:presLayoutVars>
      </dgm:prSet>
      <dgm:spPr/>
    </dgm:pt>
    <dgm:pt modelId="{D442EF75-3DAA-451D-9E30-FE9D4F3B8A4E}" type="pres">
      <dgm:prSet presAssocID="{8A61EBD2-612D-4AF3-8A0E-0B4789C1BB8C}" presName="compNode" presStyleCnt="0"/>
      <dgm:spPr/>
    </dgm:pt>
    <dgm:pt modelId="{016FDC60-DE38-4106-8D36-EDA5FFA3044E}" type="pres">
      <dgm:prSet presAssocID="{8A61EBD2-612D-4AF3-8A0E-0B4789C1BB8C}" presName="iconBgRect" presStyleLbl="bgShp" presStyleIdx="0" presStyleCnt="8"/>
      <dgm:spPr/>
    </dgm:pt>
    <dgm:pt modelId="{B1C71C97-B25E-4707-B67E-43BBBBCAF057}" type="pres">
      <dgm:prSet presAssocID="{8A61EBD2-612D-4AF3-8A0E-0B4789C1BB8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E9C6A2F-23A6-4682-BD42-B379D2AE9B91}" type="pres">
      <dgm:prSet presAssocID="{8A61EBD2-612D-4AF3-8A0E-0B4789C1BB8C}" presName="spaceRect" presStyleCnt="0"/>
      <dgm:spPr/>
    </dgm:pt>
    <dgm:pt modelId="{EAC4DD27-6589-43FC-95D4-5816651975A5}" type="pres">
      <dgm:prSet presAssocID="{8A61EBD2-612D-4AF3-8A0E-0B4789C1BB8C}" presName="textRect" presStyleLbl="revTx" presStyleIdx="0" presStyleCnt="8">
        <dgm:presLayoutVars>
          <dgm:chMax val="1"/>
          <dgm:chPref val="1"/>
        </dgm:presLayoutVars>
      </dgm:prSet>
      <dgm:spPr/>
    </dgm:pt>
    <dgm:pt modelId="{DF956AAE-6C90-4741-A8A9-CB42A6D871A3}" type="pres">
      <dgm:prSet presAssocID="{6FF13467-A927-41DB-9A91-D89C75B00FFB}" presName="sibTrans" presStyleLbl="sibTrans2D1" presStyleIdx="0" presStyleCnt="0"/>
      <dgm:spPr/>
    </dgm:pt>
    <dgm:pt modelId="{01AA5A11-94C7-4FBC-AC73-CCCE9530EAC9}" type="pres">
      <dgm:prSet presAssocID="{46B45ED1-BA7F-4D85-B14A-49100C023132}" presName="compNode" presStyleCnt="0"/>
      <dgm:spPr/>
    </dgm:pt>
    <dgm:pt modelId="{43770C52-24A4-4076-9FB7-41D5DFC00180}" type="pres">
      <dgm:prSet presAssocID="{46B45ED1-BA7F-4D85-B14A-49100C023132}" presName="iconBgRect" presStyleLbl="bgShp" presStyleIdx="1" presStyleCnt="8"/>
      <dgm:spPr/>
    </dgm:pt>
    <dgm:pt modelId="{A9C69442-125A-4A34-8217-4E8DD7D46E8A}" type="pres">
      <dgm:prSet presAssocID="{46B45ED1-BA7F-4D85-B14A-49100C02313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E579670-BB6B-4150-AC89-58A000C73A70}" type="pres">
      <dgm:prSet presAssocID="{46B45ED1-BA7F-4D85-B14A-49100C023132}" presName="spaceRect" presStyleCnt="0"/>
      <dgm:spPr/>
    </dgm:pt>
    <dgm:pt modelId="{A510AD27-ED6A-4C74-83A4-504A9E2AE269}" type="pres">
      <dgm:prSet presAssocID="{46B45ED1-BA7F-4D85-B14A-49100C023132}" presName="textRect" presStyleLbl="revTx" presStyleIdx="1" presStyleCnt="8">
        <dgm:presLayoutVars>
          <dgm:chMax val="1"/>
          <dgm:chPref val="1"/>
        </dgm:presLayoutVars>
      </dgm:prSet>
      <dgm:spPr/>
    </dgm:pt>
    <dgm:pt modelId="{87284AFC-60AB-41A6-8D53-037EF4EABA03}" type="pres">
      <dgm:prSet presAssocID="{B29FCF95-C354-4DB0-B71C-0FE312CD70DF}" presName="sibTrans" presStyleLbl="sibTrans2D1" presStyleIdx="0" presStyleCnt="0"/>
      <dgm:spPr/>
    </dgm:pt>
    <dgm:pt modelId="{936AA74D-23CF-44D7-9133-4CE81DE2FB1D}" type="pres">
      <dgm:prSet presAssocID="{C790BA99-CCB5-480F-9830-144EEE65F122}" presName="compNode" presStyleCnt="0"/>
      <dgm:spPr/>
    </dgm:pt>
    <dgm:pt modelId="{18D99179-F9B5-4FAB-B24B-A121B3E5983E}" type="pres">
      <dgm:prSet presAssocID="{C790BA99-CCB5-480F-9830-144EEE65F122}" presName="iconBgRect" presStyleLbl="bgShp" presStyleIdx="2" presStyleCnt="8"/>
      <dgm:spPr/>
    </dgm:pt>
    <dgm:pt modelId="{2FE06759-A412-4642-A266-6FBB2BEE08F7}" type="pres">
      <dgm:prSet presAssocID="{C790BA99-CCB5-480F-9830-144EEE65F12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D4B8AC2D-A928-4061-AC88-C313CDE600F9}" type="pres">
      <dgm:prSet presAssocID="{C790BA99-CCB5-480F-9830-144EEE65F122}" presName="spaceRect" presStyleCnt="0"/>
      <dgm:spPr/>
    </dgm:pt>
    <dgm:pt modelId="{EEF9CE45-551E-460F-8B4E-EC070CD93DC4}" type="pres">
      <dgm:prSet presAssocID="{C790BA99-CCB5-480F-9830-144EEE65F122}" presName="textRect" presStyleLbl="revTx" presStyleIdx="2" presStyleCnt="8">
        <dgm:presLayoutVars>
          <dgm:chMax val="1"/>
          <dgm:chPref val="1"/>
        </dgm:presLayoutVars>
      </dgm:prSet>
      <dgm:spPr/>
    </dgm:pt>
    <dgm:pt modelId="{9798DD2E-F2DA-41DA-8053-C80CC2FC2901}" type="pres">
      <dgm:prSet presAssocID="{97955F48-107C-4D99-9503-0046F17B5571}" presName="sibTrans" presStyleLbl="sibTrans2D1" presStyleIdx="0" presStyleCnt="0"/>
      <dgm:spPr/>
    </dgm:pt>
    <dgm:pt modelId="{E16E2D05-450E-440E-A9AA-6D97641DC75D}" type="pres">
      <dgm:prSet presAssocID="{FE34E807-D0EB-43CD-873F-C680480E01C3}" presName="compNode" presStyleCnt="0"/>
      <dgm:spPr/>
    </dgm:pt>
    <dgm:pt modelId="{846D21B2-5AD8-4B46-BBB8-04C99273B6CC}" type="pres">
      <dgm:prSet presAssocID="{FE34E807-D0EB-43CD-873F-C680480E01C3}" presName="iconBgRect" presStyleLbl="bgShp" presStyleIdx="3" presStyleCnt="8"/>
      <dgm:spPr/>
    </dgm:pt>
    <dgm:pt modelId="{D6E3BFCB-BD5F-489A-A984-28C1A5CEB5FF}" type="pres">
      <dgm:prSet presAssocID="{FE34E807-D0EB-43CD-873F-C680480E01C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BD712AAA-6CD9-4320-87F4-1FB1CFF85524}" type="pres">
      <dgm:prSet presAssocID="{FE34E807-D0EB-43CD-873F-C680480E01C3}" presName="spaceRect" presStyleCnt="0"/>
      <dgm:spPr/>
    </dgm:pt>
    <dgm:pt modelId="{CBD49BE7-C487-47F9-B44B-15018D0BD2C5}" type="pres">
      <dgm:prSet presAssocID="{FE34E807-D0EB-43CD-873F-C680480E01C3}" presName="textRect" presStyleLbl="revTx" presStyleIdx="3" presStyleCnt="8">
        <dgm:presLayoutVars>
          <dgm:chMax val="1"/>
          <dgm:chPref val="1"/>
        </dgm:presLayoutVars>
      </dgm:prSet>
      <dgm:spPr/>
    </dgm:pt>
    <dgm:pt modelId="{BA609483-C4FD-40A6-B696-C1634DB4D29D}" type="pres">
      <dgm:prSet presAssocID="{2C9A0BAD-DAE1-48B0-8FA1-70F4784BDB8B}" presName="sibTrans" presStyleLbl="sibTrans2D1" presStyleIdx="0" presStyleCnt="0"/>
      <dgm:spPr/>
    </dgm:pt>
    <dgm:pt modelId="{6A8CFAAA-6B41-4762-95FB-5F5A5AD672CC}" type="pres">
      <dgm:prSet presAssocID="{DD491104-2A73-4F1D-B6F1-343981885E59}" presName="compNode" presStyleCnt="0"/>
      <dgm:spPr/>
    </dgm:pt>
    <dgm:pt modelId="{78967927-0F06-48C7-B4AF-70288C66A2A7}" type="pres">
      <dgm:prSet presAssocID="{DD491104-2A73-4F1D-B6F1-343981885E59}" presName="iconBgRect" presStyleLbl="bgShp" presStyleIdx="4" presStyleCnt="8"/>
      <dgm:spPr/>
    </dgm:pt>
    <dgm:pt modelId="{0538862F-DCDA-463A-9121-CD4914F1B9FE}" type="pres">
      <dgm:prSet presAssocID="{DD491104-2A73-4F1D-B6F1-343981885E5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EC6F211E-4C33-4EEA-A29E-2FE86AB57B0D}" type="pres">
      <dgm:prSet presAssocID="{DD491104-2A73-4F1D-B6F1-343981885E59}" presName="spaceRect" presStyleCnt="0"/>
      <dgm:spPr/>
    </dgm:pt>
    <dgm:pt modelId="{5CD1495E-13C7-4A2A-AAE6-4BAF719E690B}" type="pres">
      <dgm:prSet presAssocID="{DD491104-2A73-4F1D-B6F1-343981885E59}" presName="textRect" presStyleLbl="revTx" presStyleIdx="4" presStyleCnt="8">
        <dgm:presLayoutVars>
          <dgm:chMax val="1"/>
          <dgm:chPref val="1"/>
        </dgm:presLayoutVars>
      </dgm:prSet>
      <dgm:spPr/>
    </dgm:pt>
    <dgm:pt modelId="{386665A8-DD42-447B-87D7-55885DCBCF28}" type="pres">
      <dgm:prSet presAssocID="{80A3302C-ABE4-4DDC-9F2B-D5E017F77058}" presName="sibTrans" presStyleLbl="sibTrans2D1" presStyleIdx="0" presStyleCnt="0"/>
      <dgm:spPr/>
    </dgm:pt>
    <dgm:pt modelId="{63BAE28B-76C8-4BF0-95A6-788F4888081C}" type="pres">
      <dgm:prSet presAssocID="{A28D5922-1099-456B-86CF-8D64D2CD2D39}" presName="compNode" presStyleCnt="0"/>
      <dgm:spPr/>
    </dgm:pt>
    <dgm:pt modelId="{CA739C0D-80DC-4CEA-93C4-FB73DB56C351}" type="pres">
      <dgm:prSet presAssocID="{A28D5922-1099-456B-86CF-8D64D2CD2D39}" presName="iconBgRect" presStyleLbl="bgShp" presStyleIdx="5" presStyleCnt="8"/>
      <dgm:spPr/>
    </dgm:pt>
    <dgm:pt modelId="{6B454241-FED5-4816-B493-96AD25129B64}" type="pres">
      <dgm:prSet presAssocID="{A28D5922-1099-456B-86CF-8D64D2CD2D3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4BB26800-7DE4-44E2-9989-FE2C6AEDF56F}" type="pres">
      <dgm:prSet presAssocID="{A28D5922-1099-456B-86CF-8D64D2CD2D39}" presName="spaceRect" presStyleCnt="0"/>
      <dgm:spPr/>
    </dgm:pt>
    <dgm:pt modelId="{E09A6ABB-6025-404D-8DB2-C0EEB6AD24F1}" type="pres">
      <dgm:prSet presAssocID="{A28D5922-1099-456B-86CF-8D64D2CD2D39}" presName="textRect" presStyleLbl="revTx" presStyleIdx="5" presStyleCnt="8">
        <dgm:presLayoutVars>
          <dgm:chMax val="1"/>
          <dgm:chPref val="1"/>
        </dgm:presLayoutVars>
      </dgm:prSet>
      <dgm:spPr/>
    </dgm:pt>
    <dgm:pt modelId="{4E999661-BEB9-426D-BB7F-439B0CC57036}" type="pres">
      <dgm:prSet presAssocID="{D222EB5C-FB3C-4993-833F-AF6A7F6BB65C}" presName="sibTrans" presStyleLbl="sibTrans2D1" presStyleIdx="0" presStyleCnt="0"/>
      <dgm:spPr/>
    </dgm:pt>
    <dgm:pt modelId="{70397E4F-2B3F-4D28-A510-60A328D76057}" type="pres">
      <dgm:prSet presAssocID="{ADDA1A88-4348-44BF-8510-6DE7890696C9}" presName="compNode" presStyleCnt="0"/>
      <dgm:spPr/>
    </dgm:pt>
    <dgm:pt modelId="{BB105111-2397-42B3-A9EB-E94A9CB4AF52}" type="pres">
      <dgm:prSet presAssocID="{ADDA1A88-4348-44BF-8510-6DE7890696C9}" presName="iconBgRect" presStyleLbl="bgShp" presStyleIdx="6" presStyleCnt="8"/>
      <dgm:spPr/>
    </dgm:pt>
    <dgm:pt modelId="{0F6AFE0D-F1C8-44AA-BA1C-9EBA6CCC93D0}" type="pres">
      <dgm:prSet presAssocID="{ADDA1A88-4348-44BF-8510-6DE7890696C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9663CDC-F038-464A-B0CE-027E3CE84D93}" type="pres">
      <dgm:prSet presAssocID="{ADDA1A88-4348-44BF-8510-6DE7890696C9}" presName="spaceRect" presStyleCnt="0"/>
      <dgm:spPr/>
    </dgm:pt>
    <dgm:pt modelId="{1EDFD4D7-1B73-4EA4-9502-0E96A105179C}" type="pres">
      <dgm:prSet presAssocID="{ADDA1A88-4348-44BF-8510-6DE7890696C9}" presName="textRect" presStyleLbl="revTx" presStyleIdx="6" presStyleCnt="8">
        <dgm:presLayoutVars>
          <dgm:chMax val="1"/>
          <dgm:chPref val="1"/>
        </dgm:presLayoutVars>
      </dgm:prSet>
      <dgm:spPr/>
    </dgm:pt>
    <dgm:pt modelId="{436B73EB-C18E-486B-973E-C3EA5D47190A}" type="pres">
      <dgm:prSet presAssocID="{049389A6-EC66-4E58-A2FE-245E13BE0DFA}" presName="sibTrans" presStyleLbl="sibTrans2D1" presStyleIdx="0" presStyleCnt="0"/>
      <dgm:spPr/>
    </dgm:pt>
    <dgm:pt modelId="{7478034E-6764-427B-A6B0-578012FD54EF}" type="pres">
      <dgm:prSet presAssocID="{CC680636-7EB4-4E08-BF00-CF6BD2762B60}" presName="compNode" presStyleCnt="0"/>
      <dgm:spPr/>
    </dgm:pt>
    <dgm:pt modelId="{DAD6DC01-425A-4354-8725-56B293F78F74}" type="pres">
      <dgm:prSet presAssocID="{CC680636-7EB4-4E08-BF00-CF6BD2762B60}" presName="iconBgRect" presStyleLbl="bgShp" presStyleIdx="7" presStyleCnt="8"/>
      <dgm:spPr/>
    </dgm:pt>
    <dgm:pt modelId="{92031267-2B5D-4D1A-86DE-65182ECE4A1D}" type="pres">
      <dgm:prSet presAssocID="{CC680636-7EB4-4E08-BF00-CF6BD2762B6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262DA7C-7D2E-4A4B-81DC-80CC7F6B01AA}" type="pres">
      <dgm:prSet presAssocID="{CC680636-7EB4-4E08-BF00-CF6BD2762B60}" presName="spaceRect" presStyleCnt="0"/>
      <dgm:spPr/>
    </dgm:pt>
    <dgm:pt modelId="{281DCB1C-7C50-4574-944C-D3CFC7D7315D}" type="pres">
      <dgm:prSet presAssocID="{CC680636-7EB4-4E08-BF00-CF6BD2762B60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89AF602-328E-4B2C-8BAF-3D99EB33EEF2}" srcId="{04F768CE-A034-4536-891F-D56A3B8D8732}" destId="{ADDA1A88-4348-44BF-8510-6DE7890696C9}" srcOrd="6" destOrd="0" parTransId="{0ECD2ACB-5E8B-42D7-8C40-11CC75279F5F}" sibTransId="{049389A6-EC66-4E58-A2FE-245E13BE0DFA}"/>
    <dgm:cxn modelId="{3D9D3A0C-5780-B944-91BC-992FDC1147F8}" type="presOf" srcId="{C790BA99-CCB5-480F-9830-144EEE65F122}" destId="{EEF9CE45-551E-460F-8B4E-EC070CD93DC4}" srcOrd="0" destOrd="0" presId="urn:microsoft.com/office/officeart/2018/2/layout/IconCircleList"/>
    <dgm:cxn modelId="{CD953910-2E78-4CBF-9E7C-8E84DC6DF4EF}" srcId="{04F768CE-A034-4536-891F-D56A3B8D8732}" destId="{C790BA99-CCB5-480F-9830-144EEE65F122}" srcOrd="2" destOrd="0" parTransId="{F1C643BA-B6EC-45BE-B210-47BC5F042ABF}" sibTransId="{97955F48-107C-4D99-9503-0046F17B5571}"/>
    <dgm:cxn modelId="{DDA89415-2021-D744-8C4B-AF25CF1A3AE7}" type="presOf" srcId="{D222EB5C-FB3C-4993-833F-AF6A7F6BB65C}" destId="{4E999661-BEB9-426D-BB7F-439B0CC57036}" srcOrd="0" destOrd="0" presId="urn:microsoft.com/office/officeart/2018/2/layout/IconCircleList"/>
    <dgm:cxn modelId="{29964117-8163-D44F-A5B0-F65DC66F4187}" type="presOf" srcId="{80A3302C-ABE4-4DDC-9F2B-D5E017F77058}" destId="{386665A8-DD42-447B-87D7-55885DCBCF28}" srcOrd="0" destOrd="0" presId="urn:microsoft.com/office/officeart/2018/2/layout/IconCircleList"/>
    <dgm:cxn modelId="{2D9BE022-B2EC-C543-9431-BCC084DE4BBA}" type="presOf" srcId="{46B45ED1-BA7F-4D85-B14A-49100C023132}" destId="{A510AD27-ED6A-4C74-83A4-504A9E2AE269}" srcOrd="0" destOrd="0" presId="urn:microsoft.com/office/officeart/2018/2/layout/IconCircleList"/>
    <dgm:cxn modelId="{5EA14129-54E5-4738-AC47-A9C003ABAD47}" srcId="{04F768CE-A034-4536-891F-D56A3B8D8732}" destId="{A28D5922-1099-456B-86CF-8D64D2CD2D39}" srcOrd="5" destOrd="0" parTransId="{B47F89B6-5771-481A-8BA2-44AB1A451BF7}" sibTransId="{D222EB5C-FB3C-4993-833F-AF6A7F6BB65C}"/>
    <dgm:cxn modelId="{5B7D6F39-2631-7D44-A01D-88811D0EBDB4}" type="presOf" srcId="{04F768CE-A034-4536-891F-D56A3B8D8732}" destId="{1349994F-E85D-4C9D-A258-04326BD66548}" srcOrd="0" destOrd="0" presId="urn:microsoft.com/office/officeart/2018/2/layout/IconCircleList"/>
    <dgm:cxn modelId="{8F4DC05B-0884-244B-842A-D2CB876A0BEF}" type="presOf" srcId="{97955F48-107C-4D99-9503-0046F17B5571}" destId="{9798DD2E-F2DA-41DA-8053-C80CC2FC2901}" srcOrd="0" destOrd="0" presId="urn:microsoft.com/office/officeart/2018/2/layout/IconCircleList"/>
    <dgm:cxn modelId="{937DA842-615F-5D47-819C-E8BECC3BBFCC}" type="presOf" srcId="{CC680636-7EB4-4E08-BF00-CF6BD2762B60}" destId="{281DCB1C-7C50-4574-944C-D3CFC7D7315D}" srcOrd="0" destOrd="0" presId="urn:microsoft.com/office/officeart/2018/2/layout/IconCircleList"/>
    <dgm:cxn modelId="{77DBB062-2F45-4240-9DCB-C841990A581C}" srcId="{04F768CE-A034-4536-891F-D56A3B8D8732}" destId="{CC680636-7EB4-4E08-BF00-CF6BD2762B60}" srcOrd="7" destOrd="0" parTransId="{11F1AA9E-9ACB-490F-A899-DB4322C8B204}" sibTransId="{F628914E-3BD3-4A90-B73C-612EE0FC2050}"/>
    <dgm:cxn modelId="{122E1665-8606-8B49-BD1A-E714BEEF804F}" type="presOf" srcId="{049389A6-EC66-4E58-A2FE-245E13BE0DFA}" destId="{436B73EB-C18E-486B-973E-C3EA5D47190A}" srcOrd="0" destOrd="0" presId="urn:microsoft.com/office/officeart/2018/2/layout/IconCircleList"/>
    <dgm:cxn modelId="{520A024D-85A5-4704-B611-0FDA0D1FA7B5}" srcId="{04F768CE-A034-4536-891F-D56A3B8D8732}" destId="{46B45ED1-BA7F-4D85-B14A-49100C023132}" srcOrd="1" destOrd="0" parTransId="{7DA011A8-FA0B-475F-B292-B2E15E7E8E32}" sibTransId="{B29FCF95-C354-4DB0-B71C-0FE312CD70DF}"/>
    <dgm:cxn modelId="{86210B70-2AE4-7541-9519-09B10E92A2A0}" type="presOf" srcId="{A28D5922-1099-456B-86CF-8D64D2CD2D39}" destId="{E09A6ABB-6025-404D-8DB2-C0EEB6AD24F1}" srcOrd="0" destOrd="0" presId="urn:microsoft.com/office/officeart/2018/2/layout/IconCircleList"/>
    <dgm:cxn modelId="{8DEA7952-76C4-7540-B977-3B4D34CE4BB9}" type="presOf" srcId="{6FF13467-A927-41DB-9A91-D89C75B00FFB}" destId="{DF956AAE-6C90-4741-A8A9-CB42A6D871A3}" srcOrd="0" destOrd="0" presId="urn:microsoft.com/office/officeart/2018/2/layout/IconCircleList"/>
    <dgm:cxn modelId="{9C083654-A75B-EC4D-BA6A-A489CD46E550}" type="presOf" srcId="{ADDA1A88-4348-44BF-8510-6DE7890696C9}" destId="{1EDFD4D7-1B73-4EA4-9502-0E96A105179C}" srcOrd="0" destOrd="0" presId="urn:microsoft.com/office/officeart/2018/2/layout/IconCircleList"/>
    <dgm:cxn modelId="{43CAEC77-80B5-254C-A1D5-260B42F462E8}" type="presOf" srcId="{2C9A0BAD-DAE1-48B0-8FA1-70F4784BDB8B}" destId="{BA609483-C4FD-40A6-B696-C1634DB4D29D}" srcOrd="0" destOrd="0" presId="urn:microsoft.com/office/officeart/2018/2/layout/IconCircleList"/>
    <dgm:cxn modelId="{4658A28F-A21F-AD4F-A0E2-9FB66F8A0143}" type="presOf" srcId="{B29FCF95-C354-4DB0-B71C-0FE312CD70DF}" destId="{87284AFC-60AB-41A6-8D53-037EF4EABA03}" srcOrd="0" destOrd="0" presId="urn:microsoft.com/office/officeart/2018/2/layout/IconCircleList"/>
    <dgm:cxn modelId="{86BE26A6-6595-4801-A025-E668F9E01D0A}" srcId="{04F768CE-A034-4536-891F-D56A3B8D8732}" destId="{8A61EBD2-612D-4AF3-8A0E-0B4789C1BB8C}" srcOrd="0" destOrd="0" parTransId="{05090EED-0C6A-49A1-B577-04328B95859A}" sibTransId="{6FF13467-A927-41DB-9A91-D89C75B00FFB}"/>
    <dgm:cxn modelId="{68FA6CBB-5762-40B6-8B42-487876944D1B}" srcId="{04F768CE-A034-4536-891F-D56A3B8D8732}" destId="{FE34E807-D0EB-43CD-873F-C680480E01C3}" srcOrd="3" destOrd="0" parTransId="{CBB6C2E5-8777-4332-AD6A-FED07DB99519}" sibTransId="{2C9A0BAD-DAE1-48B0-8FA1-70F4784BDB8B}"/>
    <dgm:cxn modelId="{576C3ECF-BEF5-7847-A5EE-B9CD019AAB7B}" type="presOf" srcId="{FE34E807-D0EB-43CD-873F-C680480E01C3}" destId="{CBD49BE7-C487-47F9-B44B-15018D0BD2C5}" srcOrd="0" destOrd="0" presId="urn:microsoft.com/office/officeart/2018/2/layout/IconCircleList"/>
    <dgm:cxn modelId="{B5890CD3-BBE5-49C4-A12C-460679FFC332}" srcId="{04F768CE-A034-4536-891F-D56A3B8D8732}" destId="{DD491104-2A73-4F1D-B6F1-343981885E59}" srcOrd="4" destOrd="0" parTransId="{FF761707-25F8-472D-80CF-62EAD0D11B74}" sibTransId="{80A3302C-ABE4-4DDC-9F2B-D5E017F77058}"/>
    <dgm:cxn modelId="{93F135DD-9DC4-B14F-BB33-BAB48D4A8797}" type="presOf" srcId="{DD491104-2A73-4F1D-B6F1-343981885E59}" destId="{5CD1495E-13C7-4A2A-AAE6-4BAF719E690B}" srcOrd="0" destOrd="0" presId="urn:microsoft.com/office/officeart/2018/2/layout/IconCircleList"/>
    <dgm:cxn modelId="{BD5F72F7-3CB8-8F46-ACE3-7F9DD9D5F47F}" type="presOf" srcId="{8A61EBD2-612D-4AF3-8A0E-0B4789C1BB8C}" destId="{EAC4DD27-6589-43FC-95D4-5816651975A5}" srcOrd="0" destOrd="0" presId="urn:microsoft.com/office/officeart/2018/2/layout/IconCircleList"/>
    <dgm:cxn modelId="{DEAD1A30-D34F-B045-8BDA-4F221C888E6D}" type="presParOf" srcId="{1349994F-E85D-4C9D-A258-04326BD66548}" destId="{23EDE609-B4BF-4CAD-ACFD-5E1E1544129E}" srcOrd="0" destOrd="0" presId="urn:microsoft.com/office/officeart/2018/2/layout/IconCircleList"/>
    <dgm:cxn modelId="{D73EECAC-CE73-3649-A47A-E70F22A4FB66}" type="presParOf" srcId="{23EDE609-B4BF-4CAD-ACFD-5E1E1544129E}" destId="{D442EF75-3DAA-451D-9E30-FE9D4F3B8A4E}" srcOrd="0" destOrd="0" presId="urn:microsoft.com/office/officeart/2018/2/layout/IconCircleList"/>
    <dgm:cxn modelId="{B59E9F61-E03B-D44E-A86F-01F63E6191F1}" type="presParOf" srcId="{D442EF75-3DAA-451D-9E30-FE9D4F3B8A4E}" destId="{016FDC60-DE38-4106-8D36-EDA5FFA3044E}" srcOrd="0" destOrd="0" presId="urn:microsoft.com/office/officeart/2018/2/layout/IconCircleList"/>
    <dgm:cxn modelId="{84DC091B-0163-B242-8FEF-F1DCFF22688A}" type="presParOf" srcId="{D442EF75-3DAA-451D-9E30-FE9D4F3B8A4E}" destId="{B1C71C97-B25E-4707-B67E-43BBBBCAF057}" srcOrd="1" destOrd="0" presId="urn:microsoft.com/office/officeart/2018/2/layout/IconCircleList"/>
    <dgm:cxn modelId="{24DBFD3F-84BA-4C49-A107-7C09D2A4518D}" type="presParOf" srcId="{D442EF75-3DAA-451D-9E30-FE9D4F3B8A4E}" destId="{0E9C6A2F-23A6-4682-BD42-B379D2AE9B91}" srcOrd="2" destOrd="0" presId="urn:microsoft.com/office/officeart/2018/2/layout/IconCircleList"/>
    <dgm:cxn modelId="{A6E7D2A4-5200-564F-BDCD-646C6A021274}" type="presParOf" srcId="{D442EF75-3DAA-451D-9E30-FE9D4F3B8A4E}" destId="{EAC4DD27-6589-43FC-95D4-5816651975A5}" srcOrd="3" destOrd="0" presId="urn:microsoft.com/office/officeart/2018/2/layout/IconCircleList"/>
    <dgm:cxn modelId="{03D6B256-F2F7-B344-88E2-EF0AFE7E13F0}" type="presParOf" srcId="{23EDE609-B4BF-4CAD-ACFD-5E1E1544129E}" destId="{DF956AAE-6C90-4741-A8A9-CB42A6D871A3}" srcOrd="1" destOrd="0" presId="urn:microsoft.com/office/officeart/2018/2/layout/IconCircleList"/>
    <dgm:cxn modelId="{8E28D326-B7F4-1745-AA00-DA39885543BA}" type="presParOf" srcId="{23EDE609-B4BF-4CAD-ACFD-5E1E1544129E}" destId="{01AA5A11-94C7-4FBC-AC73-CCCE9530EAC9}" srcOrd="2" destOrd="0" presId="urn:microsoft.com/office/officeart/2018/2/layout/IconCircleList"/>
    <dgm:cxn modelId="{F0AE5708-2697-364C-82B8-7D26DD713E98}" type="presParOf" srcId="{01AA5A11-94C7-4FBC-AC73-CCCE9530EAC9}" destId="{43770C52-24A4-4076-9FB7-41D5DFC00180}" srcOrd="0" destOrd="0" presId="urn:microsoft.com/office/officeart/2018/2/layout/IconCircleList"/>
    <dgm:cxn modelId="{3E25E244-93FE-464B-906D-BBE2B5BAED79}" type="presParOf" srcId="{01AA5A11-94C7-4FBC-AC73-CCCE9530EAC9}" destId="{A9C69442-125A-4A34-8217-4E8DD7D46E8A}" srcOrd="1" destOrd="0" presId="urn:microsoft.com/office/officeart/2018/2/layout/IconCircleList"/>
    <dgm:cxn modelId="{37556737-E641-314E-A353-E8D90502EACA}" type="presParOf" srcId="{01AA5A11-94C7-4FBC-AC73-CCCE9530EAC9}" destId="{4E579670-BB6B-4150-AC89-58A000C73A70}" srcOrd="2" destOrd="0" presId="urn:microsoft.com/office/officeart/2018/2/layout/IconCircleList"/>
    <dgm:cxn modelId="{C5502FCC-DAB3-CA42-86DC-F2E32A2118C0}" type="presParOf" srcId="{01AA5A11-94C7-4FBC-AC73-CCCE9530EAC9}" destId="{A510AD27-ED6A-4C74-83A4-504A9E2AE269}" srcOrd="3" destOrd="0" presId="urn:microsoft.com/office/officeart/2018/2/layout/IconCircleList"/>
    <dgm:cxn modelId="{F6A366E2-BE24-4249-883C-F6F40E04E373}" type="presParOf" srcId="{23EDE609-B4BF-4CAD-ACFD-5E1E1544129E}" destId="{87284AFC-60AB-41A6-8D53-037EF4EABA03}" srcOrd="3" destOrd="0" presId="urn:microsoft.com/office/officeart/2018/2/layout/IconCircleList"/>
    <dgm:cxn modelId="{3B69BC8C-D128-EC4D-B5D5-E5A625B2B2C8}" type="presParOf" srcId="{23EDE609-B4BF-4CAD-ACFD-5E1E1544129E}" destId="{936AA74D-23CF-44D7-9133-4CE81DE2FB1D}" srcOrd="4" destOrd="0" presId="urn:microsoft.com/office/officeart/2018/2/layout/IconCircleList"/>
    <dgm:cxn modelId="{A581E449-5C30-854D-AF06-683C26A606CB}" type="presParOf" srcId="{936AA74D-23CF-44D7-9133-4CE81DE2FB1D}" destId="{18D99179-F9B5-4FAB-B24B-A121B3E5983E}" srcOrd="0" destOrd="0" presId="urn:microsoft.com/office/officeart/2018/2/layout/IconCircleList"/>
    <dgm:cxn modelId="{5AD28236-7DD0-AB48-B291-730604EE40BE}" type="presParOf" srcId="{936AA74D-23CF-44D7-9133-4CE81DE2FB1D}" destId="{2FE06759-A412-4642-A266-6FBB2BEE08F7}" srcOrd="1" destOrd="0" presId="urn:microsoft.com/office/officeart/2018/2/layout/IconCircleList"/>
    <dgm:cxn modelId="{5C28433F-39D3-3B46-AF52-DB84E8404AE6}" type="presParOf" srcId="{936AA74D-23CF-44D7-9133-4CE81DE2FB1D}" destId="{D4B8AC2D-A928-4061-AC88-C313CDE600F9}" srcOrd="2" destOrd="0" presId="urn:microsoft.com/office/officeart/2018/2/layout/IconCircleList"/>
    <dgm:cxn modelId="{D4D2807E-02EB-2946-BE25-833BB34B6DA7}" type="presParOf" srcId="{936AA74D-23CF-44D7-9133-4CE81DE2FB1D}" destId="{EEF9CE45-551E-460F-8B4E-EC070CD93DC4}" srcOrd="3" destOrd="0" presId="urn:microsoft.com/office/officeart/2018/2/layout/IconCircleList"/>
    <dgm:cxn modelId="{B67C3476-BD2F-4E45-859B-390CB0A35010}" type="presParOf" srcId="{23EDE609-B4BF-4CAD-ACFD-5E1E1544129E}" destId="{9798DD2E-F2DA-41DA-8053-C80CC2FC2901}" srcOrd="5" destOrd="0" presId="urn:microsoft.com/office/officeart/2018/2/layout/IconCircleList"/>
    <dgm:cxn modelId="{508C9EA8-4851-E546-B7F4-A88212307FEB}" type="presParOf" srcId="{23EDE609-B4BF-4CAD-ACFD-5E1E1544129E}" destId="{E16E2D05-450E-440E-A9AA-6D97641DC75D}" srcOrd="6" destOrd="0" presId="urn:microsoft.com/office/officeart/2018/2/layout/IconCircleList"/>
    <dgm:cxn modelId="{83995EBB-DABA-9C43-BEAA-720615AC19E2}" type="presParOf" srcId="{E16E2D05-450E-440E-A9AA-6D97641DC75D}" destId="{846D21B2-5AD8-4B46-BBB8-04C99273B6CC}" srcOrd="0" destOrd="0" presId="urn:microsoft.com/office/officeart/2018/2/layout/IconCircleList"/>
    <dgm:cxn modelId="{6D1D9A9E-399B-1041-BF1F-725DBC57BF33}" type="presParOf" srcId="{E16E2D05-450E-440E-A9AA-6D97641DC75D}" destId="{D6E3BFCB-BD5F-489A-A984-28C1A5CEB5FF}" srcOrd="1" destOrd="0" presId="urn:microsoft.com/office/officeart/2018/2/layout/IconCircleList"/>
    <dgm:cxn modelId="{8E0F162A-065A-374E-B0CA-7BC4C7E2ADDB}" type="presParOf" srcId="{E16E2D05-450E-440E-A9AA-6D97641DC75D}" destId="{BD712AAA-6CD9-4320-87F4-1FB1CFF85524}" srcOrd="2" destOrd="0" presId="urn:microsoft.com/office/officeart/2018/2/layout/IconCircleList"/>
    <dgm:cxn modelId="{8D48FDEC-73F0-C140-A19B-000DBDBECABC}" type="presParOf" srcId="{E16E2D05-450E-440E-A9AA-6D97641DC75D}" destId="{CBD49BE7-C487-47F9-B44B-15018D0BD2C5}" srcOrd="3" destOrd="0" presId="urn:microsoft.com/office/officeart/2018/2/layout/IconCircleList"/>
    <dgm:cxn modelId="{F025F3E1-7240-E146-B2EF-3462D53527FB}" type="presParOf" srcId="{23EDE609-B4BF-4CAD-ACFD-5E1E1544129E}" destId="{BA609483-C4FD-40A6-B696-C1634DB4D29D}" srcOrd="7" destOrd="0" presId="urn:microsoft.com/office/officeart/2018/2/layout/IconCircleList"/>
    <dgm:cxn modelId="{9387F249-2A53-EB4B-9E22-9C8332B3A507}" type="presParOf" srcId="{23EDE609-B4BF-4CAD-ACFD-5E1E1544129E}" destId="{6A8CFAAA-6B41-4762-95FB-5F5A5AD672CC}" srcOrd="8" destOrd="0" presId="urn:microsoft.com/office/officeart/2018/2/layout/IconCircleList"/>
    <dgm:cxn modelId="{C6A15150-42E3-9141-B30A-F9ABB0C35A64}" type="presParOf" srcId="{6A8CFAAA-6B41-4762-95FB-5F5A5AD672CC}" destId="{78967927-0F06-48C7-B4AF-70288C66A2A7}" srcOrd="0" destOrd="0" presId="urn:microsoft.com/office/officeart/2018/2/layout/IconCircleList"/>
    <dgm:cxn modelId="{609A0E1E-902D-FE46-8A77-02D756CBD2C3}" type="presParOf" srcId="{6A8CFAAA-6B41-4762-95FB-5F5A5AD672CC}" destId="{0538862F-DCDA-463A-9121-CD4914F1B9FE}" srcOrd="1" destOrd="0" presId="urn:microsoft.com/office/officeart/2018/2/layout/IconCircleList"/>
    <dgm:cxn modelId="{5CE3979B-FB41-CB48-9A6A-49AA3E6E4007}" type="presParOf" srcId="{6A8CFAAA-6B41-4762-95FB-5F5A5AD672CC}" destId="{EC6F211E-4C33-4EEA-A29E-2FE86AB57B0D}" srcOrd="2" destOrd="0" presId="urn:microsoft.com/office/officeart/2018/2/layout/IconCircleList"/>
    <dgm:cxn modelId="{6BF4C7EC-BB09-1745-A6C8-4AEC1641655C}" type="presParOf" srcId="{6A8CFAAA-6B41-4762-95FB-5F5A5AD672CC}" destId="{5CD1495E-13C7-4A2A-AAE6-4BAF719E690B}" srcOrd="3" destOrd="0" presId="urn:microsoft.com/office/officeart/2018/2/layout/IconCircleList"/>
    <dgm:cxn modelId="{66DB32EE-659E-9A4A-92D8-C3FCD5D830EE}" type="presParOf" srcId="{23EDE609-B4BF-4CAD-ACFD-5E1E1544129E}" destId="{386665A8-DD42-447B-87D7-55885DCBCF28}" srcOrd="9" destOrd="0" presId="urn:microsoft.com/office/officeart/2018/2/layout/IconCircleList"/>
    <dgm:cxn modelId="{CA789344-05A9-4045-BA1B-990B00D6DBDC}" type="presParOf" srcId="{23EDE609-B4BF-4CAD-ACFD-5E1E1544129E}" destId="{63BAE28B-76C8-4BF0-95A6-788F4888081C}" srcOrd="10" destOrd="0" presId="urn:microsoft.com/office/officeart/2018/2/layout/IconCircleList"/>
    <dgm:cxn modelId="{69CD0AB8-72FD-324A-A2A1-EA2603E86224}" type="presParOf" srcId="{63BAE28B-76C8-4BF0-95A6-788F4888081C}" destId="{CA739C0D-80DC-4CEA-93C4-FB73DB56C351}" srcOrd="0" destOrd="0" presId="urn:microsoft.com/office/officeart/2018/2/layout/IconCircleList"/>
    <dgm:cxn modelId="{26FB250A-763A-3843-9561-7B9791D0DE1F}" type="presParOf" srcId="{63BAE28B-76C8-4BF0-95A6-788F4888081C}" destId="{6B454241-FED5-4816-B493-96AD25129B64}" srcOrd="1" destOrd="0" presId="urn:microsoft.com/office/officeart/2018/2/layout/IconCircleList"/>
    <dgm:cxn modelId="{0BB68F3C-D161-4F43-90E8-7E4D70037230}" type="presParOf" srcId="{63BAE28B-76C8-4BF0-95A6-788F4888081C}" destId="{4BB26800-7DE4-44E2-9989-FE2C6AEDF56F}" srcOrd="2" destOrd="0" presId="urn:microsoft.com/office/officeart/2018/2/layout/IconCircleList"/>
    <dgm:cxn modelId="{07C2967E-5795-C54D-920C-E66C63401F4C}" type="presParOf" srcId="{63BAE28B-76C8-4BF0-95A6-788F4888081C}" destId="{E09A6ABB-6025-404D-8DB2-C0EEB6AD24F1}" srcOrd="3" destOrd="0" presId="urn:microsoft.com/office/officeart/2018/2/layout/IconCircleList"/>
    <dgm:cxn modelId="{4FFF267D-AAFA-1D4F-8A61-06F78CCFA2AE}" type="presParOf" srcId="{23EDE609-B4BF-4CAD-ACFD-5E1E1544129E}" destId="{4E999661-BEB9-426D-BB7F-439B0CC57036}" srcOrd="11" destOrd="0" presId="urn:microsoft.com/office/officeart/2018/2/layout/IconCircleList"/>
    <dgm:cxn modelId="{4A0BE4BE-1AA4-7F44-90A6-9198986580F1}" type="presParOf" srcId="{23EDE609-B4BF-4CAD-ACFD-5E1E1544129E}" destId="{70397E4F-2B3F-4D28-A510-60A328D76057}" srcOrd="12" destOrd="0" presId="urn:microsoft.com/office/officeart/2018/2/layout/IconCircleList"/>
    <dgm:cxn modelId="{5EBF97DB-817D-2A4D-A274-10B2F60DEA88}" type="presParOf" srcId="{70397E4F-2B3F-4D28-A510-60A328D76057}" destId="{BB105111-2397-42B3-A9EB-E94A9CB4AF52}" srcOrd="0" destOrd="0" presId="urn:microsoft.com/office/officeart/2018/2/layout/IconCircleList"/>
    <dgm:cxn modelId="{D816C2E8-2CE2-404F-AA34-1597A1A475E9}" type="presParOf" srcId="{70397E4F-2B3F-4D28-A510-60A328D76057}" destId="{0F6AFE0D-F1C8-44AA-BA1C-9EBA6CCC93D0}" srcOrd="1" destOrd="0" presId="urn:microsoft.com/office/officeart/2018/2/layout/IconCircleList"/>
    <dgm:cxn modelId="{C181F6B4-CFF2-8E45-844E-16B7130A00A9}" type="presParOf" srcId="{70397E4F-2B3F-4D28-A510-60A328D76057}" destId="{69663CDC-F038-464A-B0CE-027E3CE84D93}" srcOrd="2" destOrd="0" presId="urn:microsoft.com/office/officeart/2018/2/layout/IconCircleList"/>
    <dgm:cxn modelId="{52B003EC-7B59-4B42-94E2-5A15A2D58B81}" type="presParOf" srcId="{70397E4F-2B3F-4D28-A510-60A328D76057}" destId="{1EDFD4D7-1B73-4EA4-9502-0E96A105179C}" srcOrd="3" destOrd="0" presId="urn:microsoft.com/office/officeart/2018/2/layout/IconCircleList"/>
    <dgm:cxn modelId="{376CA098-EFAC-324B-9459-B55223298483}" type="presParOf" srcId="{23EDE609-B4BF-4CAD-ACFD-5E1E1544129E}" destId="{436B73EB-C18E-486B-973E-C3EA5D47190A}" srcOrd="13" destOrd="0" presId="urn:microsoft.com/office/officeart/2018/2/layout/IconCircleList"/>
    <dgm:cxn modelId="{1A941B64-BF62-AC43-9B01-32838D6D4366}" type="presParOf" srcId="{23EDE609-B4BF-4CAD-ACFD-5E1E1544129E}" destId="{7478034E-6764-427B-A6B0-578012FD54EF}" srcOrd="14" destOrd="0" presId="urn:microsoft.com/office/officeart/2018/2/layout/IconCircleList"/>
    <dgm:cxn modelId="{D3CA02B3-8FB2-654D-8C66-D9BA9F25E000}" type="presParOf" srcId="{7478034E-6764-427B-A6B0-578012FD54EF}" destId="{DAD6DC01-425A-4354-8725-56B293F78F74}" srcOrd="0" destOrd="0" presId="urn:microsoft.com/office/officeart/2018/2/layout/IconCircleList"/>
    <dgm:cxn modelId="{FD26ADB3-4B6A-414B-8050-3F00E8BB26DF}" type="presParOf" srcId="{7478034E-6764-427B-A6B0-578012FD54EF}" destId="{92031267-2B5D-4D1A-86DE-65182ECE4A1D}" srcOrd="1" destOrd="0" presId="urn:microsoft.com/office/officeart/2018/2/layout/IconCircleList"/>
    <dgm:cxn modelId="{BCE2E9A3-5AE5-D54E-A083-4FF780A7822A}" type="presParOf" srcId="{7478034E-6764-427B-A6B0-578012FD54EF}" destId="{8262DA7C-7D2E-4A4B-81DC-80CC7F6B01AA}" srcOrd="2" destOrd="0" presId="urn:microsoft.com/office/officeart/2018/2/layout/IconCircleList"/>
    <dgm:cxn modelId="{2A7A80FB-037A-2640-B22A-A66925D6A43A}" type="presParOf" srcId="{7478034E-6764-427B-A6B0-578012FD54EF}" destId="{281DCB1C-7C50-4574-944C-D3CFC7D731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FDC60-DE38-4106-8D36-EDA5FFA3044E}">
      <dsp:nvSpPr>
        <dsp:cNvPr id="0" name=""/>
        <dsp:cNvSpPr/>
      </dsp:nvSpPr>
      <dsp:spPr>
        <a:xfrm>
          <a:off x="555243" y="1427"/>
          <a:ext cx="567000" cy="56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1C97-B25E-4707-B67E-43BBBBCAF057}">
      <dsp:nvSpPr>
        <dsp:cNvPr id="0" name=""/>
        <dsp:cNvSpPr/>
      </dsp:nvSpPr>
      <dsp:spPr>
        <a:xfrm>
          <a:off x="674313" y="120497"/>
          <a:ext cx="328860" cy="328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4DD27-6589-43FC-95D4-5816651975A5}">
      <dsp:nvSpPr>
        <dsp:cNvPr id="0" name=""/>
        <dsp:cNvSpPr/>
      </dsp:nvSpPr>
      <dsp:spPr>
        <a:xfrm>
          <a:off x="1243743" y="1427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RTOS Integration</a:t>
          </a:r>
          <a:r>
            <a:rPr lang="en-US" sz="1100" kern="1200"/>
            <a:t>: Implement FreeRTOS/PREEMPT_RT for responsive traffic control.</a:t>
          </a:r>
        </a:p>
      </dsp:txBody>
      <dsp:txXfrm>
        <a:off x="1243743" y="1427"/>
        <a:ext cx="1336499" cy="567000"/>
      </dsp:txXfrm>
    </dsp:sp>
    <dsp:sp modelId="{43770C52-24A4-4076-9FB7-41D5DFC00180}">
      <dsp:nvSpPr>
        <dsp:cNvPr id="0" name=""/>
        <dsp:cNvSpPr/>
      </dsp:nvSpPr>
      <dsp:spPr>
        <a:xfrm>
          <a:off x="2813118" y="1427"/>
          <a:ext cx="567000" cy="56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69442-125A-4A34-8217-4E8DD7D46E8A}">
      <dsp:nvSpPr>
        <dsp:cNvPr id="0" name=""/>
        <dsp:cNvSpPr/>
      </dsp:nvSpPr>
      <dsp:spPr>
        <a:xfrm>
          <a:off x="2932188" y="120497"/>
          <a:ext cx="328860" cy="328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AD27-ED6A-4C74-83A4-504A9E2AE269}">
      <dsp:nvSpPr>
        <dsp:cNvPr id="0" name=""/>
        <dsp:cNvSpPr/>
      </dsp:nvSpPr>
      <dsp:spPr>
        <a:xfrm>
          <a:off x="3501618" y="1427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IPC for Efficiency</a:t>
          </a:r>
          <a:r>
            <a:rPr lang="en-US" sz="1100" kern="1200"/>
            <a:t>: Utilize sockets/shared memory for component communication.</a:t>
          </a:r>
        </a:p>
      </dsp:txBody>
      <dsp:txXfrm>
        <a:off x="3501618" y="1427"/>
        <a:ext cx="1336499" cy="567000"/>
      </dsp:txXfrm>
    </dsp:sp>
    <dsp:sp modelId="{18D99179-F9B5-4FAB-B24B-A121B3E5983E}">
      <dsp:nvSpPr>
        <dsp:cNvPr id="0" name=""/>
        <dsp:cNvSpPr/>
      </dsp:nvSpPr>
      <dsp:spPr>
        <a:xfrm>
          <a:off x="555243" y="1261921"/>
          <a:ext cx="567000" cy="56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06759-A412-4642-A266-6FBB2BEE08F7}">
      <dsp:nvSpPr>
        <dsp:cNvPr id="0" name=""/>
        <dsp:cNvSpPr/>
      </dsp:nvSpPr>
      <dsp:spPr>
        <a:xfrm>
          <a:off x="674313" y="1380991"/>
          <a:ext cx="328860" cy="328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9CE45-551E-460F-8B4E-EC070CD93DC4}">
      <dsp:nvSpPr>
        <dsp:cNvPr id="0" name=""/>
        <dsp:cNvSpPr/>
      </dsp:nvSpPr>
      <dsp:spPr>
        <a:xfrm>
          <a:off x="1243743" y="1261921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MQTT Protocol</a:t>
          </a:r>
          <a:r>
            <a:rPr lang="en-US" sz="1100" kern="1200"/>
            <a:t>: Lightweight network communication for sensor data.</a:t>
          </a:r>
        </a:p>
      </dsp:txBody>
      <dsp:txXfrm>
        <a:off x="1243743" y="1261921"/>
        <a:ext cx="1336499" cy="567000"/>
      </dsp:txXfrm>
    </dsp:sp>
    <dsp:sp modelId="{846D21B2-5AD8-4B46-BBB8-04C99273B6CC}">
      <dsp:nvSpPr>
        <dsp:cNvPr id="0" name=""/>
        <dsp:cNvSpPr/>
      </dsp:nvSpPr>
      <dsp:spPr>
        <a:xfrm>
          <a:off x="2813118" y="1261921"/>
          <a:ext cx="567000" cy="56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3BFCB-BD5F-489A-A984-28C1A5CEB5FF}">
      <dsp:nvSpPr>
        <dsp:cNvPr id="0" name=""/>
        <dsp:cNvSpPr/>
      </dsp:nvSpPr>
      <dsp:spPr>
        <a:xfrm>
          <a:off x="2932188" y="1380991"/>
          <a:ext cx="328860" cy="328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9BE7-C487-47F9-B44B-15018D0BD2C5}">
      <dsp:nvSpPr>
        <dsp:cNvPr id="0" name=""/>
        <dsp:cNvSpPr/>
      </dsp:nvSpPr>
      <dsp:spPr>
        <a:xfrm>
          <a:off x="3501618" y="1261921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Computer Vision</a:t>
          </a:r>
          <a:r>
            <a:rPr lang="en-US" sz="1100" kern="1200"/>
            <a:t>: Basic OpenCV for traffic detection with Raspberry Pi camera.</a:t>
          </a:r>
        </a:p>
      </dsp:txBody>
      <dsp:txXfrm>
        <a:off x="3501618" y="1261921"/>
        <a:ext cx="1336499" cy="567000"/>
      </dsp:txXfrm>
    </dsp:sp>
    <dsp:sp modelId="{78967927-0F06-48C7-B4AF-70288C66A2A7}">
      <dsp:nvSpPr>
        <dsp:cNvPr id="0" name=""/>
        <dsp:cNvSpPr/>
      </dsp:nvSpPr>
      <dsp:spPr>
        <a:xfrm>
          <a:off x="555243" y="2522416"/>
          <a:ext cx="567000" cy="567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8862F-DCDA-463A-9121-CD4914F1B9FE}">
      <dsp:nvSpPr>
        <dsp:cNvPr id="0" name=""/>
        <dsp:cNvSpPr/>
      </dsp:nvSpPr>
      <dsp:spPr>
        <a:xfrm>
          <a:off x="674313" y="2641486"/>
          <a:ext cx="328860" cy="3288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1495E-13C7-4A2A-AAE6-4BAF719E690B}">
      <dsp:nvSpPr>
        <dsp:cNvPr id="0" name=""/>
        <dsp:cNvSpPr/>
      </dsp:nvSpPr>
      <dsp:spPr>
        <a:xfrm>
          <a:off x="1243743" y="2522416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GPIO Control</a:t>
          </a:r>
          <a:r>
            <a:rPr lang="en-US" sz="1100" kern="1200"/>
            <a:t>: Python-based control of LEDs and buzzer.</a:t>
          </a:r>
        </a:p>
      </dsp:txBody>
      <dsp:txXfrm>
        <a:off x="1243743" y="2522416"/>
        <a:ext cx="1336499" cy="567000"/>
      </dsp:txXfrm>
    </dsp:sp>
    <dsp:sp modelId="{CA739C0D-80DC-4CEA-93C4-FB73DB56C351}">
      <dsp:nvSpPr>
        <dsp:cNvPr id="0" name=""/>
        <dsp:cNvSpPr/>
      </dsp:nvSpPr>
      <dsp:spPr>
        <a:xfrm>
          <a:off x="2813118" y="2522416"/>
          <a:ext cx="567000" cy="56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54241-FED5-4816-B493-96AD25129B64}">
      <dsp:nvSpPr>
        <dsp:cNvPr id="0" name=""/>
        <dsp:cNvSpPr/>
      </dsp:nvSpPr>
      <dsp:spPr>
        <a:xfrm>
          <a:off x="2932188" y="2641486"/>
          <a:ext cx="328860" cy="3288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A6ABB-6025-404D-8DB2-C0EEB6AD24F1}">
      <dsp:nvSpPr>
        <dsp:cNvPr id="0" name=""/>
        <dsp:cNvSpPr/>
      </dsp:nvSpPr>
      <dsp:spPr>
        <a:xfrm>
          <a:off x="3501618" y="2522416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GitHub &amp; CI</a:t>
          </a:r>
          <a:r>
            <a:rPr lang="en-US" sz="1100" kern="1200"/>
            <a:t>: Version control and automated testing for robust software management.</a:t>
          </a:r>
        </a:p>
      </dsp:txBody>
      <dsp:txXfrm>
        <a:off x="3501618" y="2522416"/>
        <a:ext cx="1336499" cy="567000"/>
      </dsp:txXfrm>
    </dsp:sp>
    <dsp:sp modelId="{BB105111-2397-42B3-A9EB-E94A9CB4AF52}">
      <dsp:nvSpPr>
        <dsp:cNvPr id="0" name=""/>
        <dsp:cNvSpPr/>
      </dsp:nvSpPr>
      <dsp:spPr>
        <a:xfrm>
          <a:off x="555243" y="3782910"/>
          <a:ext cx="567000" cy="56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AFE0D-F1C8-44AA-BA1C-9EBA6CCC93D0}">
      <dsp:nvSpPr>
        <dsp:cNvPr id="0" name=""/>
        <dsp:cNvSpPr/>
      </dsp:nvSpPr>
      <dsp:spPr>
        <a:xfrm>
          <a:off x="674313" y="3901980"/>
          <a:ext cx="328860" cy="3288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FD4D7-1B73-4EA4-9502-0E96A105179C}">
      <dsp:nvSpPr>
        <dsp:cNvPr id="0" name=""/>
        <dsp:cNvSpPr/>
      </dsp:nvSpPr>
      <dsp:spPr>
        <a:xfrm>
          <a:off x="1243743" y="3782910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Modular Design &amp; Unit Testing</a:t>
          </a:r>
          <a:r>
            <a:rPr lang="en-US" sz="1100" kern="1200"/>
            <a:t>: Independent module development and testing for reliability.</a:t>
          </a:r>
        </a:p>
      </dsp:txBody>
      <dsp:txXfrm>
        <a:off x="1243743" y="3782910"/>
        <a:ext cx="1336499" cy="567000"/>
      </dsp:txXfrm>
    </dsp:sp>
    <dsp:sp modelId="{DAD6DC01-425A-4354-8725-56B293F78F74}">
      <dsp:nvSpPr>
        <dsp:cNvPr id="0" name=""/>
        <dsp:cNvSpPr/>
      </dsp:nvSpPr>
      <dsp:spPr>
        <a:xfrm>
          <a:off x="2813118" y="3782910"/>
          <a:ext cx="567000" cy="56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31267-2B5D-4D1A-86DE-65182ECE4A1D}">
      <dsp:nvSpPr>
        <dsp:cNvPr id="0" name=""/>
        <dsp:cNvSpPr/>
      </dsp:nvSpPr>
      <dsp:spPr>
        <a:xfrm>
          <a:off x="2932188" y="3901980"/>
          <a:ext cx="328860" cy="32886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DCB1C-7C50-4574-944C-D3CFC7D7315D}">
      <dsp:nvSpPr>
        <dsp:cNvPr id="0" name=""/>
        <dsp:cNvSpPr/>
      </dsp:nvSpPr>
      <dsp:spPr>
        <a:xfrm>
          <a:off x="3501618" y="3782910"/>
          <a:ext cx="1336499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Data-Driven Approach (optional)</a:t>
          </a:r>
          <a:r>
            <a:rPr lang="en-US" sz="1100" kern="1200"/>
            <a:t>: Logging traffic data for future optimization. </a:t>
          </a:r>
        </a:p>
      </dsp:txBody>
      <dsp:txXfrm>
        <a:off x="3501618" y="3782910"/>
        <a:ext cx="1336499" cy="56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212B-EF14-8DCE-B161-0F94E96D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8C60-41C0-AEC4-13BD-AA071A96A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28B-AEF6-7AF9-BE9F-9B58A713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2D8A-590B-F510-CF30-F039527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3E2-207E-427E-536E-A1FF9BB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01276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52E-CB29-15B2-328A-0F0A86F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913D-365C-BBBC-6783-B3712305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B079-2FE9-1B3F-0780-41F0A1A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F3FEA-9BE7-9723-83E1-951AF81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4B8A-0B3C-58E6-A75C-47021B53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1300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87D2F-188D-72D6-058B-4E134438D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3CD80-A00F-A89C-C39D-8170E0113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C9F9-0079-189D-36E7-1F8D359B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BFBD-244D-2A51-DFA2-1590AC07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0C7F-2EAD-0612-DC42-CFE920FD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7606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A179-8DF5-37D3-0DAF-8B9F40AA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57B9-B160-65D8-E1D4-131D8626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35B4-EE96-30AE-326A-70886B9D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AE09-2D56-199E-CB14-B787F1BC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D8A0-CD82-3435-3DF1-26253F2B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57508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942F-D42C-D7C0-0918-41873FC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79836-93EC-0509-52B4-647343FCB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1107-CD95-4046-D9A6-FE249085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7B4A9-8EB5-45DA-A645-110D964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26509-08CE-6A2F-EDBD-D0161D16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75195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339C-8FE3-10B4-DD86-EBDC83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BDEE-47C5-7A7F-0F2D-8518AF1F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0B5CA-2690-B3A8-2E1D-817ACB19B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8E88C-0051-1CBB-54FE-5AA1F975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FCC71-DD97-F5AE-BF8A-B066285F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3B87-15A4-D7E7-8B72-AA27493E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4000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975D-CBAE-13D7-FC86-FCC6614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60537-B3D4-3ACE-6CEE-B439EF0C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306A-6659-1C74-6D6A-60F056E5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8B9CA-779D-3768-189A-D3F63DCF5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D8D4-9433-6F62-BE94-558686382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63BE4-3224-82E7-8525-FDDEAAFB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9F968-EDBD-B30B-0D7B-4D08AF5D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8F647-998C-519F-701E-64349823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477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BFA7-D427-EA1F-6A95-041971D5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D38A8-2134-48F4-2289-20486EEA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F6FC5-F1FB-E9F3-38A0-6F83BB59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1407-D18C-80E8-C79A-87CAB032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81499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49142-DDE8-F52D-CFAA-AD6FC374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477A4-1D7F-A1AC-AE17-83220F4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DB6-168D-8D11-B629-5C35A1E8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62030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ED5D-7FA2-6734-00CF-1DCC435F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E254-2701-3437-6CB6-C65CE40E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7C6B-96E0-E96A-C004-E3A595B4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30B2-A199-1234-D7E5-8EB9B152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9ADE9-C83F-F8B7-544B-F95D6DC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5D1EF-F46D-7BB9-AB89-023589E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0512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4BC8-5B4C-4807-E594-64480CF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D8D1-3846-474B-4A48-E23ADEC38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65025-3368-F14A-E916-E9A201C3C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BDC7F-B45D-E7F8-FCC4-941100F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8A838-D657-AF49-3012-083D7417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24B9B-853C-6E41-99CD-FF005B10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29653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728D7-9833-6A12-B038-F1A2408B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9E1C9-2A69-EA2C-8504-04B46697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A258-C10E-98DF-9E95-3E8E2385B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4BF68-5A93-F249-932E-F6E06F1B7589}" type="datetimeFigureOut">
              <a:rPr lang="en-PS" smtClean="0"/>
              <a:t>01/31/2024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E5BB-02F5-1E9A-35D6-8DDEBCCCE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3889D-6890-7FF3-5C52-D3866B86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36538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factsite.com/how-much-time-people-spend-doing-stuff/#:~:text=The%20average%20person%20throughout%20their,is%20waiting%20at%20traffic%20lights.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ltadaily.mt/the-average-person-waits-spends-six-months-of-lifetime-waiting-for-traffic-signals-to-change/#:~:text=According%20to%20a%20study%20conducted,for%20traffic%20signals%20to%20change.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html/dot/html/infrastructure/signals.shtml#:~:text=How%20long%20does%20it%20take,patterns%20in%20each%20particular%20area.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asgowworld.com/news/glasgow-councillor-says-pedestrian-crossing-waiting-time-should-only-be-30-seconds-40928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reported-road-casualties-great-britain-pedestrian-factsheet-2021/reported-road-casualties-great-britain-pedestrian-factsheet-2021#:~:text=Averaged%20over%20the%20period%202016,all%20seriously%20injured%20(adjusted)%20casualti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CB3AD-F67C-87F5-0DD2-D191A8726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PS" sz="6600"/>
              <a:t>Traffic Light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887FF-3603-6FD7-7455-D8E6A412C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PS" sz="1300"/>
              <a:t>Team #4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Saleem Hamo (2944943H)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Omar </a:t>
            </a:r>
            <a:r>
              <a:rPr lang="en-GB" sz="1300" b="0" i="0" err="1">
                <a:effectLst/>
                <a:latin typeface="Hillhead"/>
              </a:rPr>
              <a:t>Abdelkrim</a:t>
            </a:r>
            <a:r>
              <a:rPr lang="en-GB" sz="1300" b="0" i="0">
                <a:effectLst/>
                <a:latin typeface="Hillhead"/>
              </a:rPr>
              <a:t> (2931789A)</a:t>
            </a:r>
          </a:p>
          <a:p>
            <a:pPr algn="l"/>
            <a:r>
              <a:rPr lang="en-GB" sz="1300" b="0" i="0" err="1">
                <a:effectLst/>
                <a:latin typeface="Hillhead"/>
              </a:rPr>
              <a:t>Alexandru</a:t>
            </a:r>
            <a:r>
              <a:rPr lang="en-GB" sz="1300" b="0" i="0">
                <a:effectLst/>
                <a:latin typeface="Hillhead"/>
              </a:rPr>
              <a:t>-Mihai Sava (2955854S)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Miguel Rosa (2849121R)</a:t>
            </a:r>
            <a:endParaRPr lang="en-PS" sz="13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A8C05B1-8891-8C5E-F4A4-9A64F63B1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2" r="21216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66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48EBA-C8F6-ACDE-C941-9640DE57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Radar Speed Control Image &amp; Photo (Free Trial) | Bigstock">
            <a:extLst>
              <a:ext uri="{FF2B5EF4-FFF2-40B4-BE49-F238E27FC236}">
                <a16:creationId xmlns:a16="http://schemas.microsoft.com/office/drawing/2014/main" id="{C8797D69-2727-7EFC-0022-97447FA4F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90588"/>
            <a:ext cx="2827338" cy="2038350"/>
          </a:xfrm>
          <a:prstGeom prst="rect">
            <a:avLst/>
          </a:prstGeom>
        </p:spPr>
      </p:pic>
      <p:pic>
        <p:nvPicPr>
          <p:cNvPr id="18" name="Picture 17" descr="A yellow object with red text&#10;&#10;Description automatically generated">
            <a:extLst>
              <a:ext uri="{FF2B5EF4-FFF2-40B4-BE49-F238E27FC236}">
                <a16:creationId xmlns:a16="http://schemas.microsoft.com/office/drawing/2014/main" id="{390C572A-2C77-CA69-AC86-070B41C76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08313"/>
            <a:ext cx="1509713" cy="1509713"/>
          </a:xfrm>
          <a:prstGeom prst="rect">
            <a:avLst/>
          </a:prstGeom>
        </p:spPr>
      </p:pic>
      <p:pic>
        <p:nvPicPr>
          <p:cNvPr id="22" name="Picture 21" descr="A group of red light&#10;&#10;Description automatically generated with medium confidence">
            <a:extLst>
              <a:ext uri="{FF2B5EF4-FFF2-40B4-BE49-F238E27FC236}">
                <a16:creationId xmlns:a16="http://schemas.microsoft.com/office/drawing/2014/main" id="{A0C41360-6615-5E61-8BD4-6FE9D466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5" r="35948" b="47076"/>
          <a:stretch/>
        </p:blipFill>
        <p:spPr bwMode="auto">
          <a:xfrm>
            <a:off x="1817688" y="3008313"/>
            <a:ext cx="1239838" cy="150971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F2D9AD49-054C-A9DE-226E-AFC0D7057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890588"/>
            <a:ext cx="2160588" cy="2160588"/>
          </a:xfrm>
          <a:prstGeom prst="rect">
            <a:avLst/>
          </a:prstGeom>
        </p:spPr>
      </p:pic>
      <p:pic>
        <p:nvPicPr>
          <p:cNvPr id="17" name="Picture 16" descr="radar control, speed camera at a traffic road, measuring of the permissible  speed limit Stock Photo - Alamy">
            <a:extLst>
              <a:ext uri="{FF2B5EF4-FFF2-40B4-BE49-F238E27FC236}">
                <a16:creationId xmlns:a16="http://schemas.microsoft.com/office/drawing/2014/main" id="{208071D1-F98D-0E61-0F23-B73271A34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3130550"/>
            <a:ext cx="693738" cy="1387475"/>
          </a:xfrm>
          <a:prstGeom prst="rect">
            <a:avLst/>
          </a:prstGeom>
        </p:spPr>
      </p:pic>
      <p:pic>
        <p:nvPicPr>
          <p:cNvPr id="19" name="Picture 18" descr="4PCS Outdoor CCTV Camera 3000VL Home Security Night Vision 4in1 TVI AHD CVI CVBS - Picture 14 of 18">
            <a:extLst>
              <a:ext uri="{FF2B5EF4-FFF2-40B4-BE49-F238E27FC236}">
                <a16:creationId xmlns:a16="http://schemas.microsoft.com/office/drawing/2014/main" id="{5F69D94E-69F0-EB23-1E6B-0C88B9433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3130550"/>
            <a:ext cx="1387475" cy="1387475"/>
          </a:xfrm>
          <a:prstGeom prst="rect">
            <a:avLst/>
          </a:prstGeom>
        </p:spPr>
      </p:pic>
      <p:pic>
        <p:nvPicPr>
          <p:cNvPr id="20" name="Picture 19" descr="Vu8: A $475 Solid-State LiDAR that Adapts to Your Needs | Geo Week News |  Lidar, 3D, and more tools at the intersection of geospatial technology and  the built world">
            <a:extLst>
              <a:ext uri="{FF2B5EF4-FFF2-40B4-BE49-F238E27FC236}">
                <a16:creationId xmlns:a16="http://schemas.microsoft.com/office/drawing/2014/main" id="{E82E02C9-33C6-BDE5-B510-3306FB168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890588"/>
            <a:ext cx="6510338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27F64-9F28-1900-E874-C4E0A6CD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Mini Buzzer (5V-12V) – TOMSON ELECTRONICS">
            <a:extLst>
              <a:ext uri="{FF2B5EF4-FFF2-40B4-BE49-F238E27FC236}">
                <a16:creationId xmlns:a16="http://schemas.microsoft.com/office/drawing/2014/main" id="{F6C1FFDE-0EFF-8D31-362E-F8AB7660DF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4"/>
          <a:stretch/>
        </p:blipFill>
        <p:spPr bwMode="auto">
          <a:xfrm>
            <a:off x="191100" y="4397060"/>
            <a:ext cx="3217333" cy="2748115"/>
          </a:xfrm>
          <a:prstGeom prst="rect">
            <a:avLst/>
          </a:prstGeom>
          <a:noFill/>
        </p:spPr>
      </p:pic>
      <p:pic>
        <p:nvPicPr>
          <p:cNvPr id="25" name="Picture 24" descr="Lite-On2.6 V Red LED 5mm Through Hole, LTL-307E">
            <a:extLst>
              <a:ext uri="{FF2B5EF4-FFF2-40B4-BE49-F238E27FC236}">
                <a16:creationId xmlns:a16="http://schemas.microsoft.com/office/drawing/2014/main" id="{22A49C8D-FE44-B314-BD53-3FEF68E1D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832" y="430376"/>
            <a:ext cx="2026839" cy="1140097"/>
          </a:xfrm>
          <a:prstGeom prst="rect">
            <a:avLst/>
          </a:prstGeom>
          <a:noFill/>
        </p:spPr>
      </p:pic>
      <p:pic>
        <p:nvPicPr>
          <p:cNvPr id="23" name="Picture 22" descr="A raspberry pi camera and a box&#10;&#10;Description automatically generated">
            <a:extLst>
              <a:ext uri="{FF2B5EF4-FFF2-40B4-BE49-F238E27FC236}">
                <a16:creationId xmlns:a16="http://schemas.microsoft.com/office/drawing/2014/main" id="{57841C1C-0CE0-F833-78B1-C2E211B2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7" y="332689"/>
            <a:ext cx="3614008" cy="3026733"/>
          </a:xfrm>
          <a:prstGeom prst="rect">
            <a:avLst/>
          </a:prstGeom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9952BEF4-CA9B-CABA-B8C6-0236833BF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683" y="3176419"/>
            <a:ext cx="2069129" cy="2069129"/>
          </a:xfrm>
          <a:prstGeom prst="rect">
            <a:avLst/>
          </a:prstGeom>
          <a:noFill/>
        </p:spPr>
      </p:pic>
      <p:pic>
        <p:nvPicPr>
          <p:cNvPr id="24" name="Picture 23" descr="Ultrasonic Distance Sensor (HC-SR04) | The Pi Hut">
            <a:extLst>
              <a:ext uri="{FF2B5EF4-FFF2-40B4-BE49-F238E27FC236}">
                <a16:creationId xmlns:a16="http://schemas.microsoft.com/office/drawing/2014/main" id="{E5CA453B-0A0B-7F38-D679-FCC14C8667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981" y="2842309"/>
            <a:ext cx="3217333" cy="321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18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E5854-4C1E-D061-F353-C70DA055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EDA9-62A5-0627-9D40-AFA1F5EF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Embedded Software Architecture for Traffic System</a:t>
            </a:r>
            <a:endParaRPr lang="en-US"/>
          </a:p>
        </p:txBody>
      </p:sp>
      <p:pic>
        <p:nvPicPr>
          <p:cNvPr id="390" name="Picture 389">
            <a:extLst>
              <a:ext uri="{FF2B5EF4-FFF2-40B4-BE49-F238E27FC236}">
                <a16:creationId xmlns:a16="http://schemas.microsoft.com/office/drawing/2014/main" id="{F177FE03-023C-94FF-E0C7-907015330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0" r="13609" b="-1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9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21175C5D-A9D1-6398-A2CF-D0D809D10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32864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50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ttps://ieeexplore.ieee.org/mediastore_new/IEEE/content/media/9467106/9467134/9467161/nurwa2-p6-nurwa-large.gif">
            <a:extLst>
              <a:ext uri="{FF2B5EF4-FFF2-40B4-BE49-F238E27FC236}">
                <a16:creationId xmlns:a16="http://schemas.microsoft.com/office/drawing/2014/main" id="{38E8DEC1-E12E-C0AB-400C-1EA1806C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3" y="768064"/>
            <a:ext cx="4555700" cy="2394520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5" name="Picture 64" descr="https://media.licdn.com/dms/image/C4E12AQG8M2WpYATzEg/article-cover_image-shrink_720_1280/0/1520086146064?e=1712188800&amp;v=beta&amp;t=Yd1SaNLZRJdb7pLC0iss_yCUbaBhuDQbWTHjU-z8scM">
            <a:extLst>
              <a:ext uri="{FF2B5EF4-FFF2-40B4-BE49-F238E27FC236}">
                <a16:creationId xmlns:a16="http://schemas.microsoft.com/office/drawing/2014/main" id="{B48F1FFE-D221-1CB6-FBD1-06A114B5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526029"/>
            <a:ext cx="4172966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D1B9-3237-6ABC-9296-BBE22FEAC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190" y="581022"/>
            <a:ext cx="5387341" cy="56972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Inter-Process Communication (IPC):</a:t>
            </a:r>
            <a:endParaRPr lang="en-US" sz="1800" dirty="0"/>
          </a:p>
          <a:p>
            <a:pPr marL="342900" indent="-342900">
              <a:buAutoNum type="romanUcPeriod"/>
            </a:pPr>
            <a:r>
              <a:rPr lang="en-US" sz="1800" b="1" dirty="0">
                <a:ea typeface="+mn-lt"/>
                <a:cs typeface="+mn-lt"/>
              </a:rPr>
              <a:t>Sockets: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Facilitates communication over a network.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Ideal for distributed control between different system components.</a:t>
            </a:r>
            <a:endParaRPr lang="en-US" sz="1800" dirty="0"/>
          </a:p>
          <a:p>
            <a:pPr>
              <a:buAutoNum type="romanUcPeriod"/>
            </a:pPr>
            <a:r>
              <a:rPr lang="en-US" sz="1800" b="1" dirty="0">
                <a:ea typeface="+mn-lt"/>
                <a:cs typeface="+mn-lt"/>
              </a:rPr>
              <a:t>Shared Memory: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Enables high-speed data sharing by accessing a common memory space.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Best suited for real-time, efficient data exchange.</a:t>
            </a:r>
            <a:endParaRPr lang="en-US" sz="1800" dirty="0"/>
          </a:p>
          <a:p>
            <a:pPr>
              <a:buAutoNum type="romanUcPeriod"/>
            </a:pPr>
            <a:r>
              <a:rPr lang="en-US" sz="1800" b="1" dirty="0">
                <a:ea typeface="+mn-lt"/>
                <a:cs typeface="+mn-lt"/>
              </a:rPr>
              <a:t>Message Queues: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Allows structured communication through sending and receiving messages.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Ensures orderly and manageable inter-process communication.</a:t>
            </a:r>
            <a:endParaRPr lang="en-US" sz="1800" dirty="0"/>
          </a:p>
          <a:p>
            <a:pPr lvl="1"/>
            <a:endParaRPr lang="en-US" sz="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Network Communication - MQTT (Message Queuing Telemetry Transport):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A lightweight messaging protocol.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Suitable for small devices and low-bandwidth networks.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Ensures reliable message delivery in IoT applications.</a:t>
            </a:r>
            <a:endParaRPr lang="en-US" sz="1800" dirty="0"/>
          </a:p>
          <a:p>
            <a:pPr>
              <a:buAutoNum type="romanUcPeriod"/>
            </a:pPr>
            <a:endParaRPr lang="en-US" sz="700" b="1" dirty="0"/>
          </a:p>
          <a:p>
            <a:pPr>
              <a:buAutoNum type="romanUcPeriod"/>
            </a:pPr>
            <a:endParaRPr lang="en-US" sz="7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CC9CB7-76C7-7CB5-F011-6B4B1F041906}"/>
              </a:ext>
            </a:extLst>
          </p:cNvPr>
          <p:cNvSpPr/>
          <p:nvPr/>
        </p:nvSpPr>
        <p:spPr>
          <a:xfrm>
            <a:off x="2156951" y="3674806"/>
            <a:ext cx="387145" cy="245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9A932-669B-2128-64EC-784B81C7B53A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Github repository and project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23B7B1-40D4-1E91-7779-CC458F59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B02E4A-E1C3-A6E5-2DF2-5A5ABD5F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392805"/>
            <a:ext cx="5614416" cy="21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6" name="Rectangle 1085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7" name="Content Placeholder 1031">
            <a:extLst>
              <a:ext uri="{FF2B5EF4-FFF2-40B4-BE49-F238E27FC236}">
                <a16:creationId xmlns:a16="http://schemas.microsoft.com/office/drawing/2014/main" id="{AF256A41-BB1B-FA9B-676D-BD9882908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57" y="412454"/>
            <a:ext cx="6083443" cy="21018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THANK YOU!</a:t>
            </a:r>
          </a:p>
        </p:txBody>
      </p:sp>
      <p:pic>
        <p:nvPicPr>
          <p:cNvPr id="1028" name="Picture 4" descr="Light Controlled Pedestrian Crossings - EL's Driving School">
            <a:extLst>
              <a:ext uri="{FF2B5EF4-FFF2-40B4-BE49-F238E27FC236}">
                <a16:creationId xmlns:a16="http://schemas.microsoft.com/office/drawing/2014/main" id="{250F587F-B785-77C0-C63D-F5C478CCF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r="1832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C1131-191F-DA7C-2936-61884239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58" y="2514304"/>
            <a:ext cx="2730640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0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59BF8E7-4DE8-39EC-3EA7-242A47FE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96" y="352540"/>
            <a:ext cx="4569743" cy="4876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person throughout their lifetime spends </a:t>
            </a: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FIVE YEARS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waiting in lines and queues 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roughly </a:t>
            </a:r>
          </a:p>
          <a:p>
            <a:pPr marL="0" indent="0" algn="ctr">
              <a:buNone/>
            </a:pPr>
            <a:endParaRPr lang="en-GB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 MONTHS OF THAT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waiting </a:t>
            </a:r>
            <a:r>
              <a:rPr lang="en-GB" sz="2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traffic signals to change </a:t>
            </a:r>
          </a:p>
        </p:txBody>
      </p:sp>
      <p:pic>
        <p:nvPicPr>
          <p:cNvPr id="1026" name="Picture 2" descr="TP] [WW] I'll still be hopelessly waiting and waiting and waiting : r/zelda">
            <a:extLst>
              <a:ext uri="{FF2B5EF4-FFF2-40B4-BE49-F238E27FC236}">
                <a16:creationId xmlns:a16="http://schemas.microsoft.com/office/drawing/2014/main" id="{53E80645-4C9E-0481-A251-2AA19122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-2155" r="-22" b="35248"/>
          <a:stretch/>
        </p:blipFill>
        <p:spPr bwMode="auto">
          <a:xfrm>
            <a:off x="5311702" y="10"/>
            <a:ext cx="6878775" cy="605574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B3306-5A24-03D2-D51D-B9BC780D4FF5}"/>
              </a:ext>
            </a:extLst>
          </p:cNvPr>
          <p:cNvSpPr txBox="1"/>
          <p:nvPr/>
        </p:nvSpPr>
        <p:spPr>
          <a:xfrm>
            <a:off x="288696" y="5855285"/>
            <a:ext cx="57133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0" dirty="0">
                <a:solidFill>
                  <a:srgbClr val="222222"/>
                </a:solidFill>
                <a:effectLst/>
                <a:latin typeface="Quicksand"/>
                <a:hlinkClick r:id="rId3"/>
              </a:rPr>
              <a:t>How Much Time People Spend Doing Stuff In Their Lifetime</a:t>
            </a:r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r>
              <a:rPr lang="en-GB" sz="1500" b="0" i="0" dirty="0">
                <a:effectLst/>
                <a:latin typeface="Gilroy Bold"/>
                <a:hlinkClick r:id="rId4"/>
              </a:rPr>
              <a:t>Malta Daily: The average person waits spends six months of lifetime waiting for traffic signals to change</a:t>
            </a:r>
            <a:endParaRPr lang="en-GB" sz="1500" b="0" i="0" dirty="0">
              <a:effectLst/>
              <a:latin typeface="Gilroy Bold"/>
            </a:endParaRPr>
          </a:p>
          <a:p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endParaRPr lang="en-PS" sz="1500" dirty="0"/>
          </a:p>
        </p:txBody>
      </p:sp>
    </p:spTree>
    <p:extLst>
      <p:ext uri="{BB962C8B-B14F-4D97-AF65-F5344CB8AC3E}">
        <p14:creationId xmlns:p14="http://schemas.microsoft.com/office/powerpoint/2010/main" val="369545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D6EDE-B206-0BF1-F7D6-CEAB9AC0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9AFCF-0DB0-5132-2B9B-2339CEF5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33" y="570894"/>
            <a:ext cx="5458838" cy="1325563"/>
          </a:xfrm>
        </p:spPr>
        <p:txBody>
          <a:bodyPr>
            <a:normAutofit/>
          </a:bodyPr>
          <a:lstStyle/>
          <a:p>
            <a:r>
              <a:rPr lang="en-GB" sz="3600" b="1" i="0" dirty="0">
                <a:effectLst/>
                <a:latin typeface="Helvetica Neue" panose="02000503000000020004" pitchFamily="2" charset="0"/>
              </a:rPr>
              <a:t>How long does it take lights to change?</a:t>
            </a:r>
            <a:endParaRPr lang="en-PS" sz="36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Smart Signals - Aldridge">
            <a:extLst>
              <a:ext uri="{FF2B5EF4-FFF2-40B4-BE49-F238E27FC236}">
                <a16:creationId xmlns:a16="http://schemas.microsoft.com/office/drawing/2014/main" id="{9B783D22-195D-A701-3442-C1A78322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900" y="511293"/>
            <a:ext cx="3775944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0331-D334-4A8F-DF82-2282BB30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606648" cy="101057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Usually fall between 45 and 120 seconds</a:t>
            </a:r>
            <a:endParaRPr lang="en-GB" sz="2200" dirty="0">
              <a:latin typeface="Helvetica Neue" panose="02000503000000020004" pitchFamily="2" charset="0"/>
            </a:endParaRPr>
          </a:p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based on traffic volume and traffic patterns</a:t>
            </a:r>
          </a:p>
          <a:p>
            <a:endParaRPr lang="en-P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3C6E1-202D-C28B-082F-FA7AE00A7C48}"/>
              </a:ext>
            </a:extLst>
          </p:cNvPr>
          <p:cNvSpPr txBox="1">
            <a:spLocks/>
          </p:cNvSpPr>
          <p:nvPr/>
        </p:nvSpPr>
        <p:spPr>
          <a:xfrm>
            <a:off x="4795419" y="2397172"/>
            <a:ext cx="6290427" cy="341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93FE5-9A34-8C8E-CA74-E322A8DDF740}"/>
              </a:ext>
            </a:extLst>
          </p:cNvPr>
          <p:cNvSpPr txBox="1"/>
          <p:nvPr/>
        </p:nvSpPr>
        <p:spPr>
          <a:xfrm>
            <a:off x="9608809" y="6011753"/>
            <a:ext cx="202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S" dirty="0">
                <a:hlinkClick r:id="rId3"/>
              </a:rPr>
              <a:t>New York City DOT</a:t>
            </a:r>
            <a:endParaRPr lang="en-PS" dirty="0"/>
          </a:p>
          <a:p>
            <a:pPr algn="r"/>
            <a:r>
              <a:rPr lang="en-PS" dirty="0">
                <a:hlinkClick r:id="rId4"/>
              </a:rPr>
              <a:t>Glasgow World</a:t>
            </a:r>
            <a:endParaRPr lang="en-P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95D10-CB1A-3F66-1063-96C8EEE979CA}"/>
              </a:ext>
            </a:extLst>
          </p:cNvPr>
          <p:cNvSpPr txBox="1"/>
          <p:nvPr/>
        </p:nvSpPr>
        <p:spPr>
          <a:xfrm>
            <a:off x="4461243" y="3978702"/>
            <a:ext cx="6890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Glasgow councillor says pedestrian crossing waiting time </a:t>
            </a:r>
          </a:p>
          <a:p>
            <a:pPr algn="ctr"/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‘should only be 30 seconds’</a:t>
            </a:r>
          </a:p>
          <a:p>
            <a:endParaRPr lang="en-PS" dirty="0"/>
          </a:p>
        </p:txBody>
      </p:sp>
    </p:spTree>
    <p:extLst>
      <p:ext uri="{BB962C8B-B14F-4D97-AF65-F5344CB8AC3E}">
        <p14:creationId xmlns:p14="http://schemas.microsoft.com/office/powerpoint/2010/main" val="42617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B71A-3907-E1B0-D467-6B390E6D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0F17-612F-FEA4-7AB0-D6F58C5B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55" y="4640855"/>
            <a:ext cx="10321886" cy="1792995"/>
          </a:xfrm>
        </p:spPr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People don’t wait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They just walk…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3C4245"/>
                </a:solidFill>
                <a:latin typeface="Noto Sans" panose="020B0604020202020204" pitchFamily="34" charset="0"/>
              </a:rPr>
              <a:t>No matter if it was safe or not</a:t>
            </a:r>
          </a:p>
          <a:p>
            <a:pPr algn="ctr"/>
            <a:endParaRPr lang="en-GB" dirty="0">
              <a:solidFill>
                <a:srgbClr val="1F1F1F"/>
              </a:solidFill>
              <a:latin typeface="Gilroy Medium"/>
            </a:endParaRPr>
          </a:p>
        </p:txBody>
      </p:sp>
      <p:pic>
        <p:nvPicPr>
          <p:cNvPr id="3074" name="Picture 2" descr="Problem Light - GIF - Imgur">
            <a:extLst>
              <a:ext uri="{FF2B5EF4-FFF2-40B4-BE49-F238E27FC236}">
                <a16:creationId xmlns:a16="http://schemas.microsoft.com/office/drawing/2014/main" id="{F46E8839-3A7D-9EF7-10FB-650E8745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98" y="398175"/>
            <a:ext cx="5334000" cy="40005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9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DE63E-8502-AEBE-479E-06CC1122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15E1-1D86-FF42-F2F5-9B3300BA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3" y="680660"/>
            <a:ext cx="4438696" cy="1906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Approximately 1.19 million people die each year because of road traffic crashes</a:t>
            </a:r>
          </a:p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than half of them are </a:t>
            </a:r>
            <a:r>
              <a:rPr lang="en-GB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pedestrians</a:t>
            </a:r>
          </a:p>
        </p:txBody>
      </p:sp>
      <p:pic>
        <p:nvPicPr>
          <p:cNvPr id="4098" name="Picture 2" descr="World Health Organization (WHO) - YouTube">
            <a:extLst>
              <a:ext uri="{FF2B5EF4-FFF2-40B4-BE49-F238E27FC236}">
                <a16:creationId xmlns:a16="http://schemas.microsoft.com/office/drawing/2014/main" id="{CE83A542-8302-D0F8-FEE3-0F4EEBD18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2AAAE-3B74-FABE-F580-F6184A7C5251}"/>
              </a:ext>
            </a:extLst>
          </p:cNvPr>
          <p:cNvSpPr txBox="1"/>
          <p:nvPr/>
        </p:nvSpPr>
        <p:spPr>
          <a:xfrm>
            <a:off x="171837" y="6174647"/>
            <a:ext cx="4968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Road traffic injuries</a:t>
            </a:r>
            <a:endParaRPr lang="en-GB" sz="1200" b="1" i="0" dirty="0">
              <a:solidFill>
                <a:srgbClr val="3C424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Reported road casualties Great Britain: pedestrian factsheet 2021</a:t>
            </a:r>
            <a:endParaRPr lang="en-GB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BDB4-040F-8495-6039-4B12A12F3AF1}"/>
              </a:ext>
            </a:extLst>
          </p:cNvPr>
          <p:cNvSpPr txBox="1"/>
          <p:nvPr/>
        </p:nvSpPr>
        <p:spPr>
          <a:xfrm>
            <a:off x="548876" y="3567499"/>
            <a:ext cx="422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200" dirty="0">
                <a:solidFill>
                  <a:srgbClr val="0B0C0C"/>
                </a:solidFill>
                <a:latin typeface="GDS Transport"/>
              </a:rPr>
              <a:t>A</a:t>
            </a: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n average of 8 pedestrians died and 115 were seriously injured (adjusted) per week in reported road collisions.</a:t>
            </a:r>
          </a:p>
          <a:p>
            <a:pPr marL="0" indent="0" algn="ctr">
              <a:buNone/>
            </a:pPr>
            <a:endParaRPr lang="en-GB" sz="1200" b="0" i="0" dirty="0">
              <a:solidFill>
                <a:srgbClr val="0B0C0C"/>
              </a:solidFill>
              <a:effectLst/>
              <a:latin typeface="GDS Transport"/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rgbClr val="0B0C0C"/>
                </a:solidFill>
                <a:latin typeface="GDS Transport"/>
              </a:rPr>
              <a:t>M</a:t>
            </a: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ost pedestrian fatalities (56%) do not occur at or within 20m of a junction.</a:t>
            </a:r>
          </a:p>
        </p:txBody>
      </p:sp>
    </p:spTree>
    <p:extLst>
      <p:ext uri="{BB962C8B-B14F-4D97-AF65-F5344CB8AC3E}">
        <p14:creationId xmlns:p14="http://schemas.microsoft.com/office/powerpoint/2010/main" val="215494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enerated by DALL·E">
            <a:extLst>
              <a:ext uri="{FF2B5EF4-FFF2-40B4-BE49-F238E27FC236}">
                <a16:creationId xmlns:a16="http://schemas.microsoft.com/office/drawing/2014/main" id="{1034A3F5-1EA0-F3F5-7BD0-9CF1C851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FFA6-33D0-B59D-D548-6C6E5D72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We will focus on</a:t>
            </a:r>
          </a:p>
        </p:txBody>
      </p:sp>
    </p:spTree>
    <p:extLst>
      <p:ext uri="{BB962C8B-B14F-4D97-AF65-F5344CB8AC3E}">
        <p14:creationId xmlns:p14="http://schemas.microsoft.com/office/powerpoint/2010/main" val="22906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9B8D-3697-C51B-76D1-2F290EC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Real-time Response </a:t>
            </a:r>
            <a:endParaRPr lang="en-PS" sz="5400" dirty="0"/>
          </a:p>
        </p:txBody>
      </p:sp>
      <p:pic>
        <p:nvPicPr>
          <p:cNvPr id="5" name="Picture 4" descr="Greenlight on traffic light">
            <a:extLst>
              <a:ext uri="{FF2B5EF4-FFF2-40B4-BE49-F238E27FC236}">
                <a16:creationId xmlns:a16="http://schemas.microsoft.com/office/drawing/2014/main" id="{60ED6642-8641-2A90-07D3-95A1A0BC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1" r="35865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1500-6ABC-BFA4-A2DD-6FEF622A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Response time for pedestrians will be lower than the standard loop time. </a:t>
            </a:r>
          </a:p>
          <a:p>
            <a:pPr lvl="1"/>
            <a:r>
              <a:rPr lang="en-US" sz="1800" dirty="0"/>
              <a:t>If there is no oncoming traffic, the pedestrian will receive the right of way. </a:t>
            </a:r>
          </a:p>
          <a:p>
            <a:r>
              <a:rPr lang="en-US" sz="2200" dirty="0"/>
              <a:t>Immediate response time to the pedestrian trying to cross when there is incoming traffic. </a:t>
            </a:r>
          </a:p>
          <a:p>
            <a:pPr marL="457200" lvl="1" indent="0">
              <a:buNone/>
            </a:pPr>
            <a:endParaRPr lang="en-PS" sz="1800" dirty="0"/>
          </a:p>
        </p:txBody>
      </p:sp>
    </p:spTree>
    <p:extLst>
      <p:ext uri="{BB962C8B-B14F-4D97-AF65-F5344CB8AC3E}">
        <p14:creationId xmlns:p14="http://schemas.microsoft.com/office/powerpoint/2010/main" val="53162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87279D0-2980-635D-8854-56A563EF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02E7F-A48C-2837-1E9C-D03651A54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15626"/>
            <a:ext cx="7214616" cy="4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FBCF4B-9CD4-1520-EE77-7F8923AD3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00" r="-2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42D24-7A25-1034-4E63-F694D95A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470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GDS Transport</vt:lpstr>
      <vt:lpstr>Gilroy Bold</vt:lpstr>
      <vt:lpstr>Gilroy Medium</vt:lpstr>
      <vt:lpstr>Helvetica Neue</vt:lpstr>
      <vt:lpstr>Hillhead</vt:lpstr>
      <vt:lpstr>Merriweather-Bold</vt:lpstr>
      <vt:lpstr>Noto Sans</vt:lpstr>
      <vt:lpstr>Quicksand</vt:lpstr>
      <vt:lpstr>Office Theme</vt:lpstr>
      <vt:lpstr>Traffic Light Management System</vt:lpstr>
      <vt:lpstr>PowerPoint Presentation</vt:lpstr>
      <vt:lpstr>How long does it take lights to change?</vt:lpstr>
      <vt:lpstr>PowerPoint Presentation</vt:lpstr>
      <vt:lpstr>PowerPoint Presentation</vt:lpstr>
      <vt:lpstr>We will focus on</vt:lpstr>
      <vt:lpstr>Real-time Response </vt:lpstr>
      <vt:lpstr>Standard System</vt:lpstr>
      <vt:lpstr>Model</vt:lpstr>
      <vt:lpstr>PowerPoint Presentation</vt:lpstr>
      <vt:lpstr>PowerPoint Presentation</vt:lpstr>
      <vt:lpstr>Embedded Software Architecture for Traffic System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Saleem Hamo (student)</dc:creator>
  <cp:lastModifiedBy>Miguel Andres Rosa Morales (student)</cp:lastModifiedBy>
  <cp:revision>106</cp:revision>
  <dcterms:created xsi:type="dcterms:W3CDTF">2024-01-24T21:42:01Z</dcterms:created>
  <dcterms:modified xsi:type="dcterms:W3CDTF">2024-01-31T12:49:23Z</dcterms:modified>
</cp:coreProperties>
</file>